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52684-7408-48FE-BBEE-ABE4CD4A695A}" v="161" dt="2021-05-03T19:36:13.188"/>
    <p1510:client id="{D0044032-F5C7-65D4-F2BF-0058812F3FE9}" v="6" dt="2021-05-14T06:23:59.180"/>
    <p1510:client id="{EECF51B2-A867-4E53-AF50-6F741E61A383}" v="1" dt="2021-05-14T06:19:09.928"/>
    <p1510:client id="{F09F40BA-6A10-248A-8090-CD9772CEB48C}" v="2" dt="2021-05-07T06:12:34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 Sławik" userId="S::fslawik@zsp-rekszowice.pl::bbd2e88d-e995-4f1d-922e-7dcfa0e80b53" providerId="AD" clId="Web-{D0044032-F5C7-65D4-F2BF-0058812F3FE9}"/>
    <pc:docChg chg="modSld">
      <pc:chgData name="Filip Sławik" userId="S::fslawik@zsp-rekszowice.pl::bbd2e88d-e995-4f1d-922e-7dcfa0e80b53" providerId="AD" clId="Web-{D0044032-F5C7-65D4-F2BF-0058812F3FE9}" dt="2021-05-14T06:23:59.180" v="5" actId="1076"/>
      <pc:docMkLst>
        <pc:docMk/>
      </pc:docMkLst>
      <pc:sldChg chg="addSp delSp modSp">
        <pc:chgData name="Filip Sławik" userId="S::fslawik@zsp-rekszowice.pl::bbd2e88d-e995-4f1d-922e-7dcfa0e80b53" providerId="AD" clId="Web-{D0044032-F5C7-65D4-F2BF-0058812F3FE9}" dt="2021-05-14T06:23:59.180" v="5" actId="1076"/>
        <pc:sldMkLst>
          <pc:docMk/>
          <pc:sldMk cId="1953211377" sldId="257"/>
        </pc:sldMkLst>
        <pc:spChg chg="add del mod">
          <ac:chgData name="Filip Sławik" userId="S::fslawik@zsp-rekszowice.pl::bbd2e88d-e995-4f1d-922e-7dcfa0e80b53" providerId="AD" clId="Web-{D0044032-F5C7-65D4-F2BF-0058812F3FE9}" dt="2021-05-14T06:23:53.336" v="4"/>
          <ac:spMkLst>
            <pc:docMk/>
            <pc:sldMk cId="1953211377" sldId="257"/>
            <ac:spMk id="3" creationId="{93820AAF-C80A-4AE2-93C6-8F167F5DA056}"/>
          </ac:spMkLst>
        </pc:spChg>
        <pc:picChg chg="mod">
          <ac:chgData name="Filip Sławik" userId="S::fslawik@zsp-rekszowice.pl::bbd2e88d-e995-4f1d-922e-7dcfa0e80b53" providerId="AD" clId="Web-{D0044032-F5C7-65D4-F2BF-0058812F3FE9}" dt="2021-05-14T06:23:59.180" v="5" actId="1076"/>
          <ac:picMkLst>
            <pc:docMk/>
            <pc:sldMk cId="1953211377" sldId="257"/>
            <ac:picMk id="4" creationId="{F076A5B1-99A3-43DD-93D6-FCCD3C10A084}"/>
          </ac:picMkLst>
        </pc:picChg>
      </pc:sldChg>
    </pc:docChg>
  </pc:docChgLst>
  <pc:docChgLst>
    <pc:chgData name="Filip Sławik" userId="S::fslawik@zsp-rekszowice.pl::bbd2e88d-e995-4f1d-922e-7dcfa0e80b53" providerId="AD" clId="Web-{33B52684-7408-48FE-BBEE-ABE4CD4A695A}"/>
    <pc:docChg chg="addSld modSld">
      <pc:chgData name="Filip Sławik" userId="S::fslawik@zsp-rekszowice.pl::bbd2e88d-e995-4f1d-922e-7dcfa0e80b53" providerId="AD" clId="Web-{33B52684-7408-48FE-BBEE-ABE4CD4A695A}" dt="2021-05-03T19:36:13.188" v="108"/>
      <pc:docMkLst>
        <pc:docMk/>
      </pc:docMkLst>
      <pc:sldChg chg="addSp modSp mod modTransition setBg">
        <pc:chgData name="Filip Sławik" userId="S::fslawik@zsp-rekszowice.pl::bbd2e88d-e995-4f1d-922e-7dcfa0e80b53" providerId="AD" clId="Web-{33B52684-7408-48FE-BBEE-ABE4CD4A695A}" dt="2021-05-03T19:35:40.500" v="98"/>
        <pc:sldMkLst>
          <pc:docMk/>
          <pc:sldMk cId="650317164" sldId="256"/>
        </pc:sldMkLst>
        <pc:spChg chg="mod">
          <ac:chgData name="Filip Sławik" userId="S::fslawik@zsp-rekszowice.pl::bbd2e88d-e995-4f1d-922e-7dcfa0e80b53" providerId="AD" clId="Web-{33B52684-7408-48FE-BBEE-ABE4CD4A695A}" dt="2021-05-03T19:34:47.265" v="97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Filip Sławik" userId="S::fslawik@zsp-rekszowice.pl::bbd2e88d-e995-4f1d-922e-7dcfa0e80b53" providerId="AD" clId="Web-{33B52684-7408-48FE-BBEE-ABE4CD4A695A}" dt="2021-05-03T19:34:47.265" v="97"/>
          <ac:spMkLst>
            <pc:docMk/>
            <pc:sldMk cId="650317164" sldId="256"/>
            <ac:spMk id="3" creationId="{00000000-0000-0000-0000-000000000000}"/>
          </ac:spMkLst>
        </pc:spChg>
        <pc:spChg chg="add">
          <ac:chgData name="Filip Sławik" userId="S::fslawik@zsp-rekszowice.pl::bbd2e88d-e995-4f1d-922e-7dcfa0e80b53" providerId="AD" clId="Web-{33B52684-7408-48FE-BBEE-ABE4CD4A695A}" dt="2021-05-03T19:34:47.265" v="97"/>
          <ac:spMkLst>
            <pc:docMk/>
            <pc:sldMk cId="650317164" sldId="256"/>
            <ac:spMk id="9" creationId="{C1DD1A8A-57D5-4A81-AD04-532B043C5611}"/>
          </ac:spMkLst>
        </pc:spChg>
        <pc:spChg chg="add">
          <ac:chgData name="Filip Sławik" userId="S::fslawik@zsp-rekszowice.pl::bbd2e88d-e995-4f1d-922e-7dcfa0e80b53" providerId="AD" clId="Web-{33B52684-7408-48FE-BBEE-ABE4CD4A695A}" dt="2021-05-03T19:34:47.265" v="97"/>
          <ac:spMkLst>
            <pc:docMk/>
            <pc:sldMk cId="650317164" sldId="256"/>
            <ac:spMk id="11" creationId="{007891EC-4501-44ED-A8C8-B11B6DB767AB}"/>
          </ac:spMkLst>
        </pc:spChg>
        <pc:picChg chg="add">
          <ac:chgData name="Filip Sławik" userId="S::fslawik@zsp-rekszowice.pl::bbd2e88d-e995-4f1d-922e-7dcfa0e80b53" providerId="AD" clId="Web-{33B52684-7408-48FE-BBEE-ABE4CD4A695A}" dt="2021-05-03T19:34:47.265" v="97"/>
          <ac:picMkLst>
            <pc:docMk/>
            <pc:sldMk cId="650317164" sldId="256"/>
            <ac:picMk id="5" creationId="{4404A789-54DE-46CC-AE52-F92D28820EC2}"/>
          </ac:picMkLst>
        </pc:picChg>
      </pc:sldChg>
      <pc:sldChg chg="addSp delSp modSp new mod modTransition setBg">
        <pc:chgData name="Filip Sławik" userId="S::fslawik@zsp-rekszowice.pl::bbd2e88d-e995-4f1d-922e-7dcfa0e80b53" providerId="AD" clId="Web-{33B52684-7408-48FE-BBEE-ABE4CD4A695A}" dt="2021-05-03T19:35:43.125" v="99"/>
        <pc:sldMkLst>
          <pc:docMk/>
          <pc:sldMk cId="1953211377" sldId="257"/>
        </pc:sldMkLst>
        <pc:spChg chg="mod ord">
          <ac:chgData name="Filip Sławik" userId="S::fslawik@zsp-rekszowice.pl::bbd2e88d-e995-4f1d-922e-7dcfa0e80b53" providerId="AD" clId="Web-{33B52684-7408-48FE-BBEE-ABE4CD4A695A}" dt="2021-05-03T19:29:58.446" v="37" actId="14100"/>
          <ac:spMkLst>
            <pc:docMk/>
            <pc:sldMk cId="1953211377" sldId="257"/>
            <ac:spMk id="2" creationId="{1B02AB9B-330F-46DC-9488-C0BF15D54492}"/>
          </ac:spMkLst>
        </pc:spChg>
        <pc:spChg chg="del">
          <ac:chgData name="Filip Sławik" userId="S::fslawik@zsp-rekszowice.pl::bbd2e88d-e995-4f1d-922e-7dcfa0e80b53" providerId="AD" clId="Web-{33B52684-7408-48FE-BBEE-ABE4CD4A695A}" dt="2021-05-03T19:28:32.820" v="19"/>
          <ac:spMkLst>
            <pc:docMk/>
            <pc:sldMk cId="1953211377" sldId="257"/>
            <ac:spMk id="3" creationId="{C1F1EDEC-8A5F-4641-8A9A-EBA5CD6D27DF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29:30.040" v="28"/>
          <ac:spMkLst>
            <pc:docMk/>
            <pc:sldMk cId="1953211377" sldId="257"/>
            <ac:spMk id="8" creationId="{A8DB9CD9-59B1-4D73-BC4C-98796A48EF9B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29:30.040" v="28"/>
          <ac:spMkLst>
            <pc:docMk/>
            <pc:sldMk cId="1953211377" sldId="257"/>
            <ac:spMk id="10" creationId="{8874A6A9-41FF-4E33-AFA8-F9F81436A59E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29:49.290" v="35"/>
          <ac:spMkLst>
            <pc:docMk/>
            <pc:sldMk cId="1953211377" sldId="257"/>
            <ac:spMk id="24" creationId="{16C5FA50-8D52-4617-AF91-5C7B1C8352F1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29:49.290" v="35"/>
          <ac:spMkLst>
            <pc:docMk/>
            <pc:sldMk cId="1953211377" sldId="257"/>
            <ac:spMk id="26" creationId="{E223798C-12AD-4B0C-A50C-D676347D67CF}"/>
          </ac:spMkLst>
        </pc:spChg>
        <pc:grpChg chg="add del">
          <ac:chgData name="Filip Sławik" userId="S::fslawik@zsp-rekszowice.pl::bbd2e88d-e995-4f1d-922e-7dcfa0e80b53" providerId="AD" clId="Web-{33B52684-7408-48FE-BBEE-ABE4CD4A695A}" dt="2021-05-03T19:29:30.040" v="28"/>
          <ac:grpSpMkLst>
            <pc:docMk/>
            <pc:sldMk cId="1953211377" sldId="257"/>
            <ac:grpSpMk id="12" creationId="{721D730E-1F97-4071-B143-B05E6D2599BC}"/>
          </ac:grpSpMkLst>
        </pc:grpChg>
        <pc:picChg chg="add mod">
          <ac:chgData name="Filip Sławik" userId="S::fslawik@zsp-rekszowice.pl::bbd2e88d-e995-4f1d-922e-7dcfa0e80b53" providerId="AD" clId="Web-{33B52684-7408-48FE-BBEE-ABE4CD4A695A}" dt="2021-05-03T19:29:49.290" v="35"/>
          <ac:picMkLst>
            <pc:docMk/>
            <pc:sldMk cId="1953211377" sldId="257"/>
            <ac:picMk id="4" creationId="{F076A5B1-99A3-43DD-93D6-FCCD3C10A084}"/>
          </ac:picMkLst>
        </pc:picChg>
      </pc:sldChg>
      <pc:sldChg chg="addSp delSp modSp new mod modTransition setBg">
        <pc:chgData name="Filip Sławik" userId="S::fslawik@zsp-rekszowice.pl::bbd2e88d-e995-4f1d-922e-7dcfa0e80b53" providerId="AD" clId="Web-{33B52684-7408-48FE-BBEE-ABE4CD4A695A}" dt="2021-05-03T19:35:45.563" v="101"/>
        <pc:sldMkLst>
          <pc:docMk/>
          <pc:sldMk cId="4043637352" sldId="258"/>
        </pc:sldMkLst>
        <pc:spChg chg="del mod ord">
          <ac:chgData name="Filip Sławik" userId="S::fslawik@zsp-rekszowice.pl::bbd2e88d-e995-4f1d-922e-7dcfa0e80b53" providerId="AD" clId="Web-{33B52684-7408-48FE-BBEE-ABE4CD4A695A}" dt="2021-05-03T19:30:52.307" v="46"/>
          <ac:spMkLst>
            <pc:docMk/>
            <pc:sldMk cId="4043637352" sldId="258"/>
            <ac:spMk id="2" creationId="{BF503FC6-2944-440A-BA20-FDE8E0F210A6}"/>
          </ac:spMkLst>
        </pc:spChg>
        <pc:spChg chg="del">
          <ac:chgData name="Filip Sławik" userId="S::fslawik@zsp-rekszowice.pl::bbd2e88d-e995-4f1d-922e-7dcfa0e80b53" providerId="AD" clId="Web-{33B52684-7408-48FE-BBEE-ABE4CD4A695A}" dt="2021-05-03T19:30:13.103" v="38"/>
          <ac:spMkLst>
            <pc:docMk/>
            <pc:sldMk cId="4043637352" sldId="258"/>
            <ac:spMk id="3" creationId="{77BCC8EA-AD41-40FF-A991-48F8435D9D52}"/>
          </ac:spMkLst>
        </pc:spChg>
        <pc:spChg chg="add mod">
          <ac:chgData name="Filip Sławik" userId="S::fslawik@zsp-rekszowice.pl::bbd2e88d-e995-4f1d-922e-7dcfa0e80b53" providerId="AD" clId="Web-{33B52684-7408-48FE-BBEE-ABE4CD4A695A}" dt="2021-05-03T19:31:36.105" v="62" actId="14100"/>
          <ac:spMkLst>
            <pc:docMk/>
            <pc:sldMk cId="4043637352" sldId="258"/>
            <ac:spMk id="5" creationId="{27E256C2-1368-4369-8145-417CD27FDFD0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30:52.291" v="45"/>
          <ac:spMkLst>
            <pc:docMk/>
            <pc:sldMk cId="4043637352" sldId="258"/>
            <ac:spMk id="8" creationId="{08744649-4737-4230-8801-DE942FDF71C6}"/>
          </ac:spMkLst>
        </pc:spChg>
        <pc:spChg chg="add">
          <ac:chgData name="Filip Sławik" userId="S::fslawik@zsp-rekszowice.pl::bbd2e88d-e995-4f1d-922e-7dcfa0e80b53" providerId="AD" clId="Web-{33B52684-7408-48FE-BBEE-ABE4CD4A695A}" dt="2021-05-03T19:30:52.307" v="46"/>
          <ac:spMkLst>
            <pc:docMk/>
            <pc:sldMk cId="4043637352" sldId="258"/>
            <ac:spMk id="9" creationId="{42A4FC2C-047E-45A5-965D-8E1E3BF09BC6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30:52.291" v="45"/>
          <ac:spMkLst>
            <pc:docMk/>
            <pc:sldMk cId="4043637352" sldId="258"/>
            <ac:spMk id="11" creationId="{8181FC64-B306-4821-98E2-780662EFC486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30:52.291" v="45"/>
          <ac:spMkLst>
            <pc:docMk/>
            <pc:sldMk cId="4043637352" sldId="258"/>
            <ac:spMk id="13" creationId="{5871FC61-DD4E-47D4-81FD-8A7E7D12B371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30:52.291" v="45"/>
          <ac:spMkLst>
            <pc:docMk/>
            <pc:sldMk cId="4043637352" sldId="258"/>
            <ac:spMk id="15" creationId="{F9EC3F91-A75C-4F74-867E-E4C28C13546B}"/>
          </ac:spMkLst>
        </pc:spChg>
        <pc:spChg chg="add del">
          <ac:chgData name="Filip Sławik" userId="S::fslawik@zsp-rekszowice.pl::bbd2e88d-e995-4f1d-922e-7dcfa0e80b53" providerId="AD" clId="Web-{33B52684-7408-48FE-BBEE-ABE4CD4A695A}" dt="2021-05-03T19:30:52.291" v="45"/>
          <ac:spMkLst>
            <pc:docMk/>
            <pc:sldMk cId="4043637352" sldId="258"/>
            <ac:spMk id="17" creationId="{829A1E2C-5AC8-40FC-99E9-832069D39792}"/>
          </ac:spMkLst>
        </pc:spChg>
        <pc:picChg chg="add mod ord">
          <ac:chgData name="Filip Sławik" userId="S::fslawik@zsp-rekszowice.pl::bbd2e88d-e995-4f1d-922e-7dcfa0e80b53" providerId="AD" clId="Web-{33B52684-7408-48FE-BBEE-ABE4CD4A695A}" dt="2021-05-03T19:30:52.307" v="46"/>
          <ac:picMkLst>
            <pc:docMk/>
            <pc:sldMk cId="4043637352" sldId="258"/>
            <ac:picMk id="4" creationId="{A5AA329D-8B85-43A7-BB82-4CEF40845AAE}"/>
          </ac:picMkLst>
        </pc:picChg>
      </pc:sldChg>
      <pc:sldChg chg="addSp delSp modSp new modTransition">
        <pc:chgData name="Filip Sławik" userId="S::fslawik@zsp-rekszowice.pl::bbd2e88d-e995-4f1d-922e-7dcfa0e80b53" providerId="AD" clId="Web-{33B52684-7408-48FE-BBEE-ABE4CD4A695A}" dt="2021-05-03T19:35:50.110" v="103"/>
        <pc:sldMkLst>
          <pc:docMk/>
          <pc:sldMk cId="2088366026" sldId="259"/>
        </pc:sldMkLst>
        <pc:spChg chg="del">
          <ac:chgData name="Filip Sławik" userId="S::fslawik@zsp-rekszowice.pl::bbd2e88d-e995-4f1d-922e-7dcfa0e80b53" providerId="AD" clId="Web-{33B52684-7408-48FE-BBEE-ABE4CD4A695A}" dt="2021-05-03T19:31:52.652" v="63"/>
          <ac:spMkLst>
            <pc:docMk/>
            <pc:sldMk cId="2088366026" sldId="259"/>
            <ac:spMk id="3" creationId="{9D291E52-2F2B-4CB5-B933-F41902EB9B6B}"/>
          </ac:spMkLst>
        </pc:spChg>
        <pc:picChg chg="add mod ord">
          <ac:chgData name="Filip Sławik" userId="S::fslawik@zsp-rekszowice.pl::bbd2e88d-e995-4f1d-922e-7dcfa0e80b53" providerId="AD" clId="Web-{33B52684-7408-48FE-BBEE-ABE4CD4A695A}" dt="2021-05-03T19:32:03.840" v="67" actId="14100"/>
          <ac:picMkLst>
            <pc:docMk/>
            <pc:sldMk cId="2088366026" sldId="259"/>
            <ac:picMk id="4" creationId="{B49924AF-EBB5-48AB-A42D-726CB8BD6837}"/>
          </ac:picMkLst>
        </pc:picChg>
      </pc:sldChg>
      <pc:sldChg chg="addSp delSp modSp new modTransition">
        <pc:chgData name="Filip Sławik" userId="S::fslawik@zsp-rekszowice.pl::bbd2e88d-e995-4f1d-922e-7dcfa0e80b53" providerId="AD" clId="Web-{33B52684-7408-48FE-BBEE-ABE4CD4A695A}" dt="2021-05-03T19:35:53.407" v="104"/>
        <pc:sldMkLst>
          <pc:docMk/>
          <pc:sldMk cId="3964801320" sldId="260"/>
        </pc:sldMkLst>
        <pc:spChg chg="del">
          <ac:chgData name="Filip Sławik" userId="S::fslawik@zsp-rekszowice.pl::bbd2e88d-e995-4f1d-922e-7dcfa0e80b53" providerId="AD" clId="Web-{33B52684-7408-48FE-BBEE-ABE4CD4A695A}" dt="2021-05-03T19:32:24.215" v="68"/>
          <ac:spMkLst>
            <pc:docMk/>
            <pc:sldMk cId="3964801320" sldId="260"/>
            <ac:spMk id="3" creationId="{E0C5D960-EF05-471F-87D3-3CBEA1AA7F02}"/>
          </ac:spMkLst>
        </pc:spChg>
        <pc:picChg chg="add mod ord">
          <ac:chgData name="Filip Sławik" userId="S::fslawik@zsp-rekszowice.pl::bbd2e88d-e995-4f1d-922e-7dcfa0e80b53" providerId="AD" clId="Web-{33B52684-7408-48FE-BBEE-ABE4CD4A695A}" dt="2021-05-03T19:32:39.700" v="74" actId="14100"/>
          <ac:picMkLst>
            <pc:docMk/>
            <pc:sldMk cId="3964801320" sldId="260"/>
            <ac:picMk id="4" creationId="{EF032A2A-7E6C-4F37-AD9F-FC957B9733F3}"/>
          </ac:picMkLst>
        </pc:picChg>
      </pc:sldChg>
      <pc:sldChg chg="addSp delSp modSp new modTransition">
        <pc:chgData name="Filip Sławik" userId="S::fslawik@zsp-rekszowice.pl::bbd2e88d-e995-4f1d-922e-7dcfa0e80b53" providerId="AD" clId="Web-{33B52684-7408-48FE-BBEE-ABE4CD4A695A}" dt="2021-05-03T19:35:56.985" v="105"/>
        <pc:sldMkLst>
          <pc:docMk/>
          <pc:sldMk cId="1611763164" sldId="261"/>
        </pc:sldMkLst>
        <pc:spChg chg="del">
          <ac:chgData name="Filip Sławik" userId="S::fslawik@zsp-rekszowice.pl::bbd2e88d-e995-4f1d-922e-7dcfa0e80b53" providerId="AD" clId="Web-{33B52684-7408-48FE-BBEE-ABE4CD4A695A}" dt="2021-05-03T19:32:51.778" v="75"/>
          <ac:spMkLst>
            <pc:docMk/>
            <pc:sldMk cId="1611763164" sldId="261"/>
            <ac:spMk id="3" creationId="{17EC14A7-7635-4FA7-BF0E-022C1EF6F41B}"/>
          </ac:spMkLst>
        </pc:spChg>
        <pc:picChg chg="add mod ord">
          <ac:chgData name="Filip Sławik" userId="S::fslawik@zsp-rekszowice.pl::bbd2e88d-e995-4f1d-922e-7dcfa0e80b53" providerId="AD" clId="Web-{33B52684-7408-48FE-BBEE-ABE4CD4A695A}" dt="2021-05-03T19:33:05.419" v="79" actId="14100"/>
          <ac:picMkLst>
            <pc:docMk/>
            <pc:sldMk cId="1611763164" sldId="261"/>
            <ac:picMk id="4" creationId="{B7519B5E-27B5-48FB-B5F7-2C3134851A5A}"/>
          </ac:picMkLst>
        </pc:picChg>
      </pc:sldChg>
      <pc:sldChg chg="addSp delSp modSp new modTransition">
        <pc:chgData name="Filip Sławik" userId="S::fslawik@zsp-rekszowice.pl::bbd2e88d-e995-4f1d-922e-7dcfa0e80b53" providerId="AD" clId="Web-{33B52684-7408-48FE-BBEE-ABE4CD4A695A}" dt="2021-05-03T19:36:01.454" v="106"/>
        <pc:sldMkLst>
          <pc:docMk/>
          <pc:sldMk cId="3731212487" sldId="262"/>
        </pc:sldMkLst>
        <pc:spChg chg="del">
          <ac:chgData name="Filip Sławik" userId="S::fslawik@zsp-rekszowice.pl::bbd2e88d-e995-4f1d-922e-7dcfa0e80b53" providerId="AD" clId="Web-{33B52684-7408-48FE-BBEE-ABE4CD4A695A}" dt="2021-05-03T19:33:20.247" v="80"/>
          <ac:spMkLst>
            <pc:docMk/>
            <pc:sldMk cId="3731212487" sldId="262"/>
            <ac:spMk id="3" creationId="{CF38CCEA-1CE6-43B6-8F4D-32001156C217}"/>
          </ac:spMkLst>
        </pc:spChg>
        <pc:picChg chg="add mod ord">
          <ac:chgData name="Filip Sławik" userId="S::fslawik@zsp-rekszowice.pl::bbd2e88d-e995-4f1d-922e-7dcfa0e80b53" providerId="AD" clId="Web-{33B52684-7408-48FE-BBEE-ABE4CD4A695A}" dt="2021-05-03T19:33:38.935" v="86" actId="14100"/>
          <ac:picMkLst>
            <pc:docMk/>
            <pc:sldMk cId="3731212487" sldId="262"/>
            <ac:picMk id="4" creationId="{C1A8C57D-6184-44FD-8AAE-312CC5FAECE3}"/>
          </ac:picMkLst>
        </pc:picChg>
      </pc:sldChg>
      <pc:sldChg chg="addSp delSp modSp new modTransition">
        <pc:chgData name="Filip Sławik" userId="S::fslawik@zsp-rekszowice.pl::bbd2e88d-e995-4f1d-922e-7dcfa0e80b53" providerId="AD" clId="Web-{33B52684-7408-48FE-BBEE-ABE4CD4A695A}" dt="2021-05-03T19:36:06.563" v="107"/>
        <pc:sldMkLst>
          <pc:docMk/>
          <pc:sldMk cId="3800429440" sldId="263"/>
        </pc:sldMkLst>
        <pc:spChg chg="del">
          <ac:chgData name="Filip Sławik" userId="S::fslawik@zsp-rekszowice.pl::bbd2e88d-e995-4f1d-922e-7dcfa0e80b53" providerId="AD" clId="Web-{33B52684-7408-48FE-BBEE-ABE4CD4A695A}" dt="2021-05-03T19:33:54.514" v="87"/>
          <ac:spMkLst>
            <pc:docMk/>
            <pc:sldMk cId="3800429440" sldId="263"/>
            <ac:spMk id="3" creationId="{D90CBBB4-4AEB-41E9-B9EF-ECE9FBFC138E}"/>
          </ac:spMkLst>
        </pc:spChg>
        <pc:picChg chg="add mod ord">
          <ac:chgData name="Filip Sławik" userId="S::fslawik@zsp-rekszowice.pl::bbd2e88d-e995-4f1d-922e-7dcfa0e80b53" providerId="AD" clId="Web-{33B52684-7408-48FE-BBEE-ABE4CD4A695A}" dt="2021-05-03T19:34:07.139" v="91" actId="14100"/>
          <ac:picMkLst>
            <pc:docMk/>
            <pc:sldMk cId="3800429440" sldId="263"/>
            <ac:picMk id="4" creationId="{0A19A014-AF45-4557-A5DC-095A1F612665}"/>
          </ac:picMkLst>
        </pc:picChg>
      </pc:sldChg>
      <pc:sldChg chg="addSp delSp modSp new modTransition">
        <pc:chgData name="Filip Sławik" userId="S::fslawik@zsp-rekszowice.pl::bbd2e88d-e995-4f1d-922e-7dcfa0e80b53" providerId="AD" clId="Web-{33B52684-7408-48FE-BBEE-ABE4CD4A695A}" dt="2021-05-03T19:36:13.188" v="108"/>
        <pc:sldMkLst>
          <pc:docMk/>
          <pc:sldMk cId="763879124" sldId="264"/>
        </pc:sldMkLst>
        <pc:spChg chg="del">
          <ac:chgData name="Filip Sławik" userId="S::fslawik@zsp-rekszowice.pl::bbd2e88d-e995-4f1d-922e-7dcfa0e80b53" providerId="AD" clId="Web-{33B52684-7408-48FE-BBEE-ABE4CD4A695A}" dt="2021-05-03T19:34:21.452" v="92"/>
          <ac:spMkLst>
            <pc:docMk/>
            <pc:sldMk cId="763879124" sldId="264"/>
            <ac:spMk id="3" creationId="{0C3C2457-88E1-424D-8A4E-0958671E0047}"/>
          </ac:spMkLst>
        </pc:spChg>
        <pc:picChg chg="add mod ord">
          <ac:chgData name="Filip Sławik" userId="S::fslawik@zsp-rekszowice.pl::bbd2e88d-e995-4f1d-922e-7dcfa0e80b53" providerId="AD" clId="Web-{33B52684-7408-48FE-BBEE-ABE4CD4A695A}" dt="2021-05-03T19:34:31.468" v="96" actId="14100"/>
          <ac:picMkLst>
            <pc:docMk/>
            <pc:sldMk cId="763879124" sldId="264"/>
            <ac:picMk id="4" creationId="{ABB7B79D-E323-4FAE-A478-45E6A06C5E41}"/>
          </ac:picMkLst>
        </pc:picChg>
      </pc:sldChg>
    </pc:docChg>
  </pc:docChgLst>
  <pc:docChgLst>
    <pc:chgData name="Filip Sławik" userId="S::fslawik@zsp-rekszowice.pl::bbd2e88d-e995-4f1d-922e-7dcfa0e80b53" providerId="AD" clId="Web-{EECF51B2-A867-4E53-AF50-6F741E61A383}"/>
    <pc:docChg chg="modSld">
      <pc:chgData name="Filip Sławik" userId="S::fslawik@zsp-rekszowice.pl::bbd2e88d-e995-4f1d-922e-7dcfa0e80b53" providerId="AD" clId="Web-{EECF51B2-A867-4E53-AF50-6F741E61A383}" dt="2021-05-14T06:19:09.928" v="0" actId="1076"/>
      <pc:docMkLst>
        <pc:docMk/>
      </pc:docMkLst>
      <pc:sldChg chg="modSp">
        <pc:chgData name="Filip Sławik" userId="S::fslawik@zsp-rekszowice.pl::bbd2e88d-e995-4f1d-922e-7dcfa0e80b53" providerId="AD" clId="Web-{EECF51B2-A867-4E53-AF50-6F741E61A383}" dt="2021-05-14T06:19:09.928" v="0" actId="1076"/>
        <pc:sldMkLst>
          <pc:docMk/>
          <pc:sldMk cId="1953211377" sldId="257"/>
        </pc:sldMkLst>
        <pc:picChg chg="mod">
          <ac:chgData name="Filip Sławik" userId="S::fslawik@zsp-rekszowice.pl::bbd2e88d-e995-4f1d-922e-7dcfa0e80b53" providerId="AD" clId="Web-{EECF51B2-A867-4E53-AF50-6F741E61A383}" dt="2021-05-14T06:19:09.928" v="0" actId="1076"/>
          <ac:picMkLst>
            <pc:docMk/>
            <pc:sldMk cId="1953211377" sldId="257"/>
            <ac:picMk id="4" creationId="{F076A5B1-99A3-43DD-93D6-FCCD3C10A084}"/>
          </ac:picMkLst>
        </pc:picChg>
      </pc:sldChg>
    </pc:docChg>
  </pc:docChgLst>
  <pc:docChgLst>
    <pc:chgData name="Filip Sławik" userId="S::fslawik@zsp-rekszowice.pl::bbd2e88d-e995-4f1d-922e-7dcfa0e80b53" providerId="AD" clId="Web-{F09F40BA-6A10-248A-8090-CD9772CEB48C}"/>
    <pc:docChg chg="modSld">
      <pc:chgData name="Filip Sławik" userId="S::fslawik@zsp-rekszowice.pl::bbd2e88d-e995-4f1d-922e-7dcfa0e80b53" providerId="AD" clId="Web-{F09F40BA-6A10-248A-8090-CD9772CEB48C}" dt="2021-05-07T06:12:34.005" v="1" actId="1076"/>
      <pc:docMkLst>
        <pc:docMk/>
      </pc:docMkLst>
      <pc:sldChg chg="modSp">
        <pc:chgData name="Filip Sławik" userId="S::fslawik@zsp-rekszowice.pl::bbd2e88d-e995-4f1d-922e-7dcfa0e80b53" providerId="AD" clId="Web-{F09F40BA-6A10-248A-8090-CD9772CEB48C}" dt="2021-05-07T06:12:34.005" v="1" actId="1076"/>
        <pc:sldMkLst>
          <pc:docMk/>
          <pc:sldMk cId="650317164" sldId="256"/>
        </pc:sldMkLst>
        <pc:picChg chg="mod">
          <ac:chgData name="Filip Sławik" userId="S::fslawik@zsp-rekszowice.pl::bbd2e88d-e995-4f1d-922e-7dcfa0e80b53" providerId="AD" clId="Web-{F09F40BA-6A10-248A-8090-CD9772CEB48C}" dt="2021-05-07T06:12:34.005" v="1" actId="1076"/>
          <ac:picMkLst>
            <pc:docMk/>
            <pc:sldMk cId="650317164" sldId="256"/>
            <ac:picMk id="5" creationId="{4404A789-54DE-46CC-AE52-F92D28820EC2}"/>
          </ac:picMkLst>
        </pc:picChg>
      </pc:sldChg>
    </pc:docChg>
  </pc:docChgLst>
  <pc:docChgLst>
    <pc:chgData clId="Web-{33B52684-7408-48FE-BBEE-ABE4CD4A695A}"/>
    <pc:docChg chg="modSld">
      <pc:chgData name="" userId="" providerId="" clId="Web-{33B52684-7408-48FE-BBEE-ABE4CD4A695A}" dt="2021-05-03T19:28:00.053" v="8" actId="20577"/>
      <pc:docMkLst>
        <pc:docMk/>
      </pc:docMkLst>
      <pc:sldChg chg="modSp">
        <pc:chgData name="" userId="" providerId="" clId="Web-{33B52684-7408-48FE-BBEE-ABE4CD4A695A}" dt="2021-05-03T19:28:00.053" v="8" actId="20577"/>
        <pc:sldMkLst>
          <pc:docMk/>
          <pc:sldMk cId="650317164" sldId="256"/>
        </pc:sldMkLst>
        <pc:spChg chg="mod">
          <ac:chgData name="" userId="" providerId="" clId="Web-{33B52684-7408-48FE-BBEE-ABE4CD4A695A}" dt="2021-05-03T19:28:00.053" v="8" actId="20577"/>
          <ac:spMkLst>
            <pc:docMk/>
            <pc:sldMk cId="650317164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pPr/>
              <a:t>19.05.2021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04A789-54DE-46CC-AE52-F92D28820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-9524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200">
                <a:solidFill>
                  <a:srgbClr val="FFFFFF"/>
                </a:solidFill>
                <a:cs typeface="Calibri Light"/>
              </a:rPr>
              <a:t>Matematyka is pog </a:t>
            </a:r>
            <a:endParaRPr lang="pl-PL" sz="520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pl-PL">
                <a:solidFill>
                  <a:srgbClr val="FFFFFF"/>
                </a:solidFill>
                <a:cs typeface="Calibri"/>
              </a:rPr>
              <a:t>Kształty jako budynki</a:t>
            </a:r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F076A5B1-99A3-43DD-93D6-FCCD3C10A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100474" y="-138535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B02AB9B-330F-46DC-9488-C0BF15D5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967573"/>
            <a:ext cx="2752354" cy="62583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endParaRPr lang="en-US" sz="280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4" descr="Obraz zawierający kot&#10;&#10;Opis wygenerowany automatycznie">
            <a:extLst>
              <a:ext uri="{FF2B5EF4-FFF2-40B4-BE49-F238E27FC236}">
                <a16:creationId xmlns="" xmlns:a16="http://schemas.microsoft.com/office/drawing/2014/main" id="{A5AA329D-8B85-43A7-BB82-4CEF40845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27E256C2-1368-4369-8145-417CD27FDFD0}"/>
              </a:ext>
            </a:extLst>
          </p:cNvPr>
          <p:cNvSpPr txBox="1"/>
          <p:nvPr/>
        </p:nvSpPr>
        <p:spPr>
          <a:xfrm>
            <a:off x="528578" y="1792147"/>
            <a:ext cx="67075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cs typeface="Calibri"/>
              </a:rPr>
              <a:t>Jako kolumna budynku</a:t>
            </a:r>
          </a:p>
        </p:txBody>
      </p:sp>
    </p:spTree>
    <p:extLst>
      <p:ext uri="{BB962C8B-B14F-4D97-AF65-F5344CB8AC3E}">
        <p14:creationId xmlns:p14="http://schemas.microsoft.com/office/powerpoint/2010/main" val="40436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E7B03F5-8ABC-475A-9B6A-48142722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="" xmlns:a16="http://schemas.microsoft.com/office/drawing/2014/main" id="{B49924AF-EBB5-48AB-A42D-726CB8BD6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449" y="2613"/>
            <a:ext cx="12230670" cy="6974932"/>
          </a:xfrm>
        </p:spPr>
      </p:pic>
    </p:spTree>
    <p:extLst>
      <p:ext uri="{BB962C8B-B14F-4D97-AF65-F5344CB8AC3E}">
        <p14:creationId xmlns:p14="http://schemas.microsoft.com/office/powerpoint/2010/main" val="208836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1A5539F-A761-4A07-98DF-493D7F31A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podłoże&#10;&#10;Opis wygenerowany automatycznie">
            <a:extLst>
              <a:ext uri="{FF2B5EF4-FFF2-40B4-BE49-F238E27FC236}">
                <a16:creationId xmlns="" xmlns:a16="http://schemas.microsoft.com/office/drawing/2014/main" id="{EF032A2A-7E6C-4F37-AD9F-FC957B973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614" y="2613"/>
            <a:ext cx="12394646" cy="6859184"/>
          </a:xfrm>
        </p:spPr>
      </p:pic>
    </p:spTree>
    <p:extLst>
      <p:ext uri="{BB962C8B-B14F-4D97-AF65-F5344CB8AC3E}">
        <p14:creationId xmlns:p14="http://schemas.microsoft.com/office/powerpoint/2010/main" val="39648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B55D27F-A744-43C3-8E09-799F0AD36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drzewo, linia energetyczna&#10;&#10;Opis wygenerowany automatycznie">
            <a:extLst>
              <a:ext uri="{FF2B5EF4-FFF2-40B4-BE49-F238E27FC236}">
                <a16:creationId xmlns="" xmlns:a16="http://schemas.microsoft.com/office/drawing/2014/main" id="{B7519B5E-27B5-48FB-B5F7-2C3134851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9" y="2613"/>
            <a:ext cx="12182442" cy="6888122"/>
          </a:xfrm>
        </p:spPr>
      </p:pic>
    </p:spTree>
    <p:extLst>
      <p:ext uri="{BB962C8B-B14F-4D97-AF65-F5344CB8AC3E}">
        <p14:creationId xmlns:p14="http://schemas.microsoft.com/office/powerpoint/2010/main" val="16117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85F2B30-92C5-44CC-AF34-A9BA64FD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budynek&#10;&#10;Opis wygenerowany automatycznie">
            <a:extLst>
              <a:ext uri="{FF2B5EF4-FFF2-40B4-BE49-F238E27FC236}">
                <a16:creationId xmlns="" xmlns:a16="http://schemas.microsoft.com/office/drawing/2014/main" id="{C1A8C57D-6184-44FD-8AAE-312CC5FAE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67" y="2613"/>
            <a:ext cx="12221025" cy="6859185"/>
          </a:xfrm>
        </p:spPr>
      </p:pic>
    </p:spTree>
    <p:extLst>
      <p:ext uri="{BB962C8B-B14F-4D97-AF65-F5344CB8AC3E}">
        <p14:creationId xmlns:p14="http://schemas.microsoft.com/office/powerpoint/2010/main" val="37312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E4A2BBD-28BD-4F3C-BA2A-B0DDA044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zewnętrzne, budynek, okno&#10;&#10;Opis wygenerowany automatycznie">
            <a:extLst>
              <a:ext uri="{FF2B5EF4-FFF2-40B4-BE49-F238E27FC236}">
                <a16:creationId xmlns="" xmlns:a16="http://schemas.microsoft.com/office/drawing/2014/main" id="{0A19A014-AF45-4557-A5DC-095A1F612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8199" y="2613"/>
            <a:ext cx="12323005" cy="6810957"/>
          </a:xfrm>
        </p:spPr>
      </p:pic>
    </p:spTree>
    <p:extLst>
      <p:ext uri="{BB962C8B-B14F-4D97-AF65-F5344CB8AC3E}">
        <p14:creationId xmlns:p14="http://schemas.microsoft.com/office/powerpoint/2010/main" val="3800429440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838FAB4-9003-4EE5-8BBD-D81B4D5B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="" xmlns:a16="http://schemas.microsoft.com/office/drawing/2014/main" id="{ABB7B79D-E323-4FAE-A478-45E6A06C5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095" y="-35969"/>
            <a:ext cx="12230671" cy="6926704"/>
          </a:xfrm>
        </p:spPr>
      </p:pic>
    </p:spTree>
    <p:extLst>
      <p:ext uri="{BB962C8B-B14F-4D97-AF65-F5344CB8AC3E}">
        <p14:creationId xmlns:p14="http://schemas.microsoft.com/office/powerpoint/2010/main" val="7638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Panoramiczny</PresentationFormat>
  <Paragraphs>3</Paragraphs>
  <Slides>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Matematyka is pog 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Beata</dc:creator>
  <cp:lastModifiedBy>Sylwia</cp:lastModifiedBy>
  <cp:revision>1</cp:revision>
  <dcterms:created xsi:type="dcterms:W3CDTF">2021-05-03T19:27:44Z</dcterms:created>
  <dcterms:modified xsi:type="dcterms:W3CDTF">2021-05-19T21:11:20Z</dcterms:modified>
</cp:coreProperties>
</file>