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8" r:id="rId2"/>
    <p:sldId id="256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584893-354D-40E3-8597-3F9BF4E50FD4}" v="1" dt="2021-05-18T16:00:51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a Ciuk" userId="S::bciuk@zsp-rekszowice.pl::d5f1eca2-5bd7-48eb-b5c8-892d191405d6" providerId="AD" clId="Web-{F3584893-354D-40E3-8597-3F9BF4E50FD4}"/>
    <pc:docChg chg="delSld">
      <pc:chgData name="Beata Ciuk" userId="S::bciuk@zsp-rekszowice.pl::d5f1eca2-5bd7-48eb-b5c8-892d191405d6" providerId="AD" clId="Web-{F3584893-354D-40E3-8597-3F9BF4E50FD4}" dt="2021-05-18T16:00:51.304" v="0"/>
      <pc:docMkLst>
        <pc:docMk/>
      </pc:docMkLst>
      <pc:sldChg chg="del">
        <pc:chgData name="Beata Ciuk" userId="S::bciuk@zsp-rekszowice.pl::d5f1eca2-5bd7-48eb-b5c8-892d191405d6" providerId="AD" clId="Web-{F3584893-354D-40E3-8597-3F9BF4E50FD4}" dt="2021-05-18T16:00:51.304" v="0"/>
        <pc:sldMkLst>
          <pc:docMk/>
          <pc:sldMk cId="2150866004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BE04187-78C7-4C11-8312-B545601E44C5}" type="datetimeFigureOut">
              <a:rPr lang="pl-PL" smtClean="0"/>
              <a:pPr/>
              <a:t>19.05.2021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1D517A3-2A6D-4E45-BA82-0E922C2E342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89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4187-78C7-4C11-8312-B545601E44C5}" type="datetimeFigureOut">
              <a:rPr lang="pl-PL" smtClean="0"/>
              <a:pPr/>
              <a:t>19.05.2021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17A3-2A6D-4E45-BA82-0E922C2E342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971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4187-78C7-4C11-8312-B545601E44C5}" type="datetimeFigureOut">
              <a:rPr lang="pl-PL" smtClean="0"/>
              <a:pPr/>
              <a:t>19.05.2021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17A3-2A6D-4E45-BA82-0E922C2E342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117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4187-78C7-4C11-8312-B545601E44C5}" type="datetimeFigureOut">
              <a:rPr lang="pl-PL" smtClean="0"/>
              <a:pPr/>
              <a:t>19.05.2021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17A3-2A6D-4E45-BA82-0E922C2E342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492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4187-78C7-4C11-8312-B545601E44C5}" type="datetimeFigureOut">
              <a:rPr lang="pl-PL" smtClean="0"/>
              <a:pPr/>
              <a:t>19.05.2021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17A3-2A6D-4E45-BA82-0E922C2E342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406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4187-78C7-4C11-8312-B545601E44C5}" type="datetimeFigureOut">
              <a:rPr lang="pl-PL" smtClean="0"/>
              <a:pPr/>
              <a:t>19.05.2021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17A3-2A6D-4E45-BA82-0E922C2E342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131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4187-78C7-4C11-8312-B545601E44C5}" type="datetimeFigureOut">
              <a:rPr lang="pl-PL" smtClean="0"/>
              <a:pPr/>
              <a:t>19.05.2021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17A3-2A6D-4E45-BA82-0E922C2E342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124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4187-78C7-4C11-8312-B545601E44C5}" type="datetimeFigureOut">
              <a:rPr lang="pl-PL" smtClean="0"/>
              <a:pPr/>
              <a:t>19.05.2021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17A3-2A6D-4E45-BA82-0E922C2E342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67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4187-78C7-4C11-8312-B545601E44C5}" type="datetimeFigureOut">
              <a:rPr lang="pl-PL" smtClean="0"/>
              <a:pPr/>
              <a:t>19.05.2021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17A3-2A6D-4E45-BA82-0E922C2E342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11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4187-78C7-4C11-8312-B545601E44C5}" type="datetimeFigureOut">
              <a:rPr lang="pl-PL" smtClean="0"/>
              <a:pPr/>
              <a:t>19.05.2021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17A3-2A6D-4E45-BA82-0E922C2E342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641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4187-78C7-4C11-8312-B545601E44C5}" type="datetimeFigureOut">
              <a:rPr lang="pl-PL" smtClean="0"/>
              <a:pPr/>
              <a:t>19.05.2021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17A3-2A6D-4E45-BA82-0E922C2E342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75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4187-78C7-4C11-8312-B545601E44C5}" type="datetimeFigureOut">
              <a:rPr lang="pl-PL" smtClean="0"/>
              <a:pPr/>
              <a:t>19.05.2021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17A3-2A6D-4E45-BA82-0E922C2E342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14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4187-78C7-4C11-8312-B545601E44C5}" type="datetimeFigureOut">
              <a:rPr lang="pl-PL" smtClean="0"/>
              <a:pPr/>
              <a:t>19.05.2021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17A3-2A6D-4E45-BA82-0E922C2E342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30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4187-78C7-4C11-8312-B545601E44C5}" type="datetimeFigureOut">
              <a:rPr lang="pl-PL" smtClean="0"/>
              <a:pPr/>
              <a:t>19.05.2021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17A3-2A6D-4E45-BA82-0E922C2E342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64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4187-78C7-4C11-8312-B545601E44C5}" type="datetimeFigureOut">
              <a:rPr lang="pl-PL" smtClean="0"/>
              <a:pPr/>
              <a:t>19.05.2021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17A3-2A6D-4E45-BA82-0E922C2E342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6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4187-78C7-4C11-8312-B545601E44C5}" type="datetimeFigureOut">
              <a:rPr lang="pl-PL" smtClean="0"/>
              <a:pPr/>
              <a:t>19.05.2021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17A3-2A6D-4E45-BA82-0E922C2E342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62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4187-78C7-4C11-8312-B545601E44C5}" type="datetimeFigureOut">
              <a:rPr lang="pl-PL" smtClean="0"/>
              <a:pPr/>
              <a:t>19.05.2021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17A3-2A6D-4E45-BA82-0E922C2E342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401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E04187-78C7-4C11-8312-B545601E44C5}" type="datetimeFigureOut">
              <a:rPr lang="pl-PL" smtClean="0"/>
              <a:pPr/>
              <a:t>19.05.2021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D517A3-2A6D-4E45-BA82-0E922C2E342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583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54643" y="2285999"/>
            <a:ext cx="5167184" cy="1271331"/>
          </a:xfrm>
        </p:spPr>
        <p:txBody>
          <a:bodyPr>
            <a:normAutofit fontScale="92500" lnSpcReduction="10000"/>
          </a:bodyPr>
          <a:lstStyle/>
          <a:p>
            <a:pPr marL="914400" lvl="2" indent="0">
              <a:buNone/>
            </a:pPr>
            <a:r>
              <a:rPr lang="pl-PL" sz="8800" dirty="0"/>
              <a:t>Sześcian</a:t>
            </a:r>
          </a:p>
        </p:txBody>
      </p:sp>
    </p:spTree>
    <p:extLst>
      <p:ext uri="{BB962C8B-B14F-4D97-AF65-F5344CB8AC3E}">
        <p14:creationId xmlns:p14="http://schemas.microsoft.com/office/powerpoint/2010/main" val="1032631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97" y="0"/>
            <a:ext cx="8538519" cy="702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4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27903"/>
            <a:ext cx="10515600" cy="5349060"/>
          </a:xfrm>
        </p:spPr>
        <p:txBody>
          <a:bodyPr/>
          <a:lstStyle/>
          <a:p>
            <a:pPr marL="0" indent="0">
              <a:buNone/>
            </a:pPr>
            <a:r>
              <a:rPr lang="pl-PL" sz="4000" dirty="0"/>
              <a:t>Sześcian (właściwie sześcian foremny, inaczej heksaedr) – wielościan foremny o sześciu ścianach w kształcie przystających kwadratów. Ma dwanaście krawędzi, osiem wierzchołków i cztery przekątne. Ścinając odpowiednio wierzchołki sześcianu otrzymujemy wielościan półforemny o nazwie sześcian ścięty.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774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pl-PL" dirty="0"/>
          </a:p>
          <a:p>
            <a:r>
              <a:rPr lang="pl-PL" dirty="0"/>
              <a:t>Kąt między ścianami o wspólnej krawędzi jest kątem prostym, zaś kąt bryłowy przy wierzchołku (tj. kąt trójścienny) wynosi π/2.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Sześcian jest szczególnym przypadkiem graniastosłupa prawidłowego, hipersześcianu, prostopadłościanu i romboedru.</a:t>
            </a:r>
          </a:p>
          <a:p>
            <a:endParaRPr lang="pl-PL" dirty="0"/>
          </a:p>
          <a:p>
            <a:r>
              <a:rPr lang="pl-PL" dirty="0"/>
              <a:t>Formy sześcienne spotykane są naturalnie, tak krystalizuje np. halit, chlorek sodu i czasem piryt.</a:t>
            </a:r>
          </a:p>
        </p:txBody>
      </p:sp>
    </p:spTree>
    <p:extLst>
      <p:ext uri="{BB962C8B-B14F-4D97-AF65-F5344CB8AC3E}">
        <p14:creationId xmlns:p14="http://schemas.microsoft.com/office/powerpoint/2010/main" val="436250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98</Words>
  <Application>Microsoft Office PowerPoint</Application>
  <PresentationFormat>Panoramiczny</PresentationFormat>
  <Paragraphs>9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Organiczny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Kaczmarzyk</dc:creator>
  <cp:lastModifiedBy>Sylwia</cp:lastModifiedBy>
  <cp:revision>4</cp:revision>
  <dcterms:created xsi:type="dcterms:W3CDTF">2021-05-13T17:59:45Z</dcterms:created>
  <dcterms:modified xsi:type="dcterms:W3CDTF">2021-05-19T21:10:42Z</dcterms:modified>
</cp:coreProperties>
</file>