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0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3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9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4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6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2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5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1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4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6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5/9/21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0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76" r:id="rId7"/>
    <p:sldLayoutId id="2147483675" r:id="rId8"/>
    <p:sldLayoutId id="214748367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F616A82B-4290-46E7-BF7E-9119EFAF9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7966" y="1135530"/>
            <a:ext cx="4016188" cy="2892612"/>
          </a:xfrm>
        </p:spPr>
        <p:txBody>
          <a:bodyPr>
            <a:normAutofit/>
          </a:bodyPr>
          <a:lstStyle/>
          <a:p>
            <a:r>
              <a:rPr lang="en-US" sz="4000">
                <a:latin typeface="Contoso Pharmaceuticals"/>
              </a:rPr>
              <a:t>UNIA EUROPEJSKA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1707" y="4793129"/>
            <a:ext cx="2868706" cy="156321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800" dirty="0">
              <a:latin typeface="Modern Love"/>
            </a:endParaRPr>
          </a:p>
        </p:txBody>
      </p:sp>
      <p:pic>
        <p:nvPicPr>
          <p:cNvPr id="4" name="Picture 4" descr="A picture containing cloth, old, several&#10;&#10;Description automatically generated">
            <a:extLst>
              <a:ext uri="{FF2B5EF4-FFF2-40B4-BE49-F238E27FC236}">
                <a16:creationId xmlns:a16="http://schemas.microsoft.com/office/drawing/2014/main" id="{1BB804D1-2DB7-4BCC-B6D9-A67818D51E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91" r="16002" b="-2"/>
          <a:stretch/>
        </p:blipFill>
        <p:spPr>
          <a:xfrm>
            <a:off x="20" y="-1"/>
            <a:ext cx="691509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2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95697D25-3D98-4690-9E3D-C65732E5D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6C634FA-4936-4EA7-9BFB-F34843C0F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283"/>
            <a:ext cx="12192000" cy="18640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BD2A21-7BCD-4C4C-B161-3574289D1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648757"/>
            <a:ext cx="10492667" cy="1065321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10C12-E75D-42E5-B9AD-47B7AB95D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3812" y="2371813"/>
            <a:ext cx="5490994" cy="32801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Unia </a:t>
            </a:r>
            <a:r>
              <a:rPr lang="en-US" sz="2800" dirty="0" err="1"/>
              <a:t>powstała</a:t>
            </a:r>
            <a:r>
              <a:rPr lang="en-US" sz="2800" dirty="0"/>
              <a:t> 1 </a:t>
            </a:r>
            <a:r>
              <a:rPr lang="en-US" sz="2800" dirty="0" err="1"/>
              <a:t>listopada</a:t>
            </a:r>
            <a:r>
              <a:rPr lang="en-US" sz="2800" b="1" dirty="0"/>
              <a:t> </a:t>
            </a:r>
            <a:r>
              <a:rPr lang="en-US" sz="2800" dirty="0"/>
              <a:t>1993 </a:t>
            </a:r>
            <a:r>
              <a:rPr lang="en-US" sz="2800" dirty="0" err="1"/>
              <a:t>roku</a:t>
            </a:r>
            <a:r>
              <a:rPr lang="en-US" sz="2800" dirty="0"/>
              <a:t> 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mocy</a:t>
            </a:r>
            <a:r>
              <a:rPr lang="en-US" sz="2800" dirty="0"/>
              <a:t> </a:t>
            </a:r>
            <a:r>
              <a:rPr lang="en-US" sz="2800" dirty="0" err="1"/>
              <a:t>podpisanego</a:t>
            </a:r>
            <a:r>
              <a:rPr lang="en-US" sz="2800" dirty="0"/>
              <a:t> 7 </a:t>
            </a:r>
            <a:r>
              <a:rPr lang="en-US" sz="2800" dirty="0" err="1"/>
              <a:t>lutego</a:t>
            </a:r>
            <a:r>
              <a:rPr lang="en-US" sz="2800" dirty="0"/>
              <a:t> 1992 </a:t>
            </a:r>
            <a:r>
              <a:rPr lang="en-US" sz="2800" dirty="0" err="1"/>
              <a:t>traktatu</a:t>
            </a:r>
            <a:r>
              <a:rPr lang="en-US" sz="2800" dirty="0"/>
              <a:t> z Maastricht</a:t>
            </a:r>
          </a:p>
        </p:txBody>
      </p:sp>
      <p:pic>
        <p:nvPicPr>
          <p:cNvPr id="5" name="Picture 5" descr="A picture containing text, yellow&#10;&#10;Description automatically generated">
            <a:extLst>
              <a:ext uri="{FF2B5EF4-FFF2-40B4-BE49-F238E27FC236}">
                <a16:creationId xmlns:a16="http://schemas.microsoft.com/office/drawing/2014/main" id="{8DC59D7E-E813-46E5-A780-D4BC5BD0B57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76945" y="2568001"/>
            <a:ext cx="4641505" cy="3086600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A9A3B735-54E2-4D95-A245-5BA856818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951" y="5916267"/>
            <a:ext cx="12062645" cy="539682"/>
            <a:chOff x="50951" y="5916267"/>
            <a:chExt cx="12062645" cy="539682"/>
          </a:xfrm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0AA7D8B6-D845-468C-AEEA-041E24C00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74587" y="6001132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2">
              <a:extLst>
                <a:ext uri="{FF2B5EF4-FFF2-40B4-BE49-F238E27FC236}">
                  <a16:creationId xmlns:a16="http://schemas.microsoft.com/office/drawing/2014/main" id="{11769E07-4D97-44F0-925C-A14602491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9334" y="5964936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7">
              <a:extLst>
                <a:ext uri="{FF2B5EF4-FFF2-40B4-BE49-F238E27FC236}">
                  <a16:creationId xmlns:a16="http://schemas.microsoft.com/office/drawing/2014/main" id="{E4A2189D-5B4E-42D2-B6E0-2A2CFBDA1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59830" y="6286449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9">
              <a:extLst>
                <a:ext uri="{FF2B5EF4-FFF2-40B4-BE49-F238E27FC236}">
                  <a16:creationId xmlns:a16="http://schemas.microsoft.com/office/drawing/2014/main" id="{66FD54A5-B674-4D17-A65B-944971C78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9871" y="620636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0">
              <a:extLst>
                <a:ext uri="{FF2B5EF4-FFF2-40B4-BE49-F238E27FC236}">
                  <a16:creationId xmlns:a16="http://schemas.microsoft.com/office/drawing/2014/main" id="{B54F4C78-F4CD-4D0F-B253-88D228F6A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3557" y="5938924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1">
              <a:extLst>
                <a:ext uri="{FF2B5EF4-FFF2-40B4-BE49-F238E27FC236}">
                  <a16:creationId xmlns:a16="http://schemas.microsoft.com/office/drawing/2014/main" id="{FFFF9C25-70A8-42C2-A7DE-574D066DF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64487" y="592524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2">
              <a:extLst>
                <a:ext uri="{FF2B5EF4-FFF2-40B4-BE49-F238E27FC236}">
                  <a16:creationId xmlns:a16="http://schemas.microsoft.com/office/drawing/2014/main" id="{E98277E5-59FD-41F1-82B6-91AE3F11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7629" y="5934219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3">
              <a:extLst>
                <a:ext uri="{FF2B5EF4-FFF2-40B4-BE49-F238E27FC236}">
                  <a16:creationId xmlns:a16="http://schemas.microsoft.com/office/drawing/2014/main" id="{14EBCE55-C6D3-4D3C-9F20-C4BD18A1C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5577" y="5916267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9">
              <a:extLst>
                <a:ext uri="{FF2B5EF4-FFF2-40B4-BE49-F238E27FC236}">
                  <a16:creationId xmlns:a16="http://schemas.microsoft.com/office/drawing/2014/main" id="{5D5866ED-D858-4C92-BA1D-48FAF7833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839" y="593357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0">
              <a:extLst>
                <a:ext uri="{FF2B5EF4-FFF2-40B4-BE49-F238E27FC236}">
                  <a16:creationId xmlns:a16="http://schemas.microsoft.com/office/drawing/2014/main" id="{E87100F3-948D-4243-84CB-29EF2A39B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6124" y="600113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05">
              <a:extLst>
                <a:ext uri="{FF2B5EF4-FFF2-40B4-BE49-F238E27FC236}">
                  <a16:creationId xmlns:a16="http://schemas.microsoft.com/office/drawing/2014/main" id="{D6649540-9040-4EEE-A0C4-572615E2A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7089" y="617657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07">
              <a:extLst>
                <a:ext uri="{FF2B5EF4-FFF2-40B4-BE49-F238E27FC236}">
                  <a16:creationId xmlns:a16="http://schemas.microsoft.com/office/drawing/2014/main" id="{3A896369-1B66-4309-8586-65CA1CD103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1801" y="62002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08">
              <a:extLst>
                <a:ext uri="{FF2B5EF4-FFF2-40B4-BE49-F238E27FC236}">
                  <a16:creationId xmlns:a16="http://schemas.microsoft.com/office/drawing/2014/main" id="{496CEF3A-A9D0-4437-A1DB-411327542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527" y="620024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9">
              <a:extLst>
                <a:ext uri="{FF2B5EF4-FFF2-40B4-BE49-F238E27FC236}">
                  <a16:creationId xmlns:a16="http://schemas.microsoft.com/office/drawing/2014/main" id="{34CCF3A1-3274-4DB2-B7EF-219D0A5C8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4654" y="620350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11">
              <a:extLst>
                <a:ext uri="{FF2B5EF4-FFF2-40B4-BE49-F238E27FC236}">
                  <a16:creationId xmlns:a16="http://schemas.microsoft.com/office/drawing/2014/main" id="{9A605FE2-6A58-494D-927A-B82AEC891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5893" y="621574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12">
              <a:extLst>
                <a:ext uri="{FF2B5EF4-FFF2-40B4-BE49-F238E27FC236}">
                  <a16:creationId xmlns:a16="http://schemas.microsoft.com/office/drawing/2014/main" id="{E1B36634-086A-4A82-8CAF-8110ECE64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065" y="59661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22">
              <a:extLst>
                <a:ext uri="{FF2B5EF4-FFF2-40B4-BE49-F238E27FC236}">
                  <a16:creationId xmlns:a16="http://schemas.microsoft.com/office/drawing/2014/main" id="{543B9DA6-0A96-4903-B621-240744036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05488" y="6316001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62">
              <a:extLst>
                <a:ext uri="{FF2B5EF4-FFF2-40B4-BE49-F238E27FC236}">
                  <a16:creationId xmlns:a16="http://schemas.microsoft.com/office/drawing/2014/main" id="{42763548-E8B0-4544-84B5-7B889ED77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99497" y="59510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1A45674C-6A86-4F7E-AE7E-6E5B851EAA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10552" y="597271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4">
              <a:extLst>
                <a:ext uri="{FF2B5EF4-FFF2-40B4-BE49-F238E27FC236}">
                  <a16:creationId xmlns:a16="http://schemas.microsoft.com/office/drawing/2014/main" id="{242E34B3-4E6E-4B6D-BBF4-4ECFB6D2E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50483" y="596575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65">
              <a:extLst>
                <a:ext uri="{FF2B5EF4-FFF2-40B4-BE49-F238E27FC236}">
                  <a16:creationId xmlns:a16="http://schemas.microsoft.com/office/drawing/2014/main" id="{8F84DCA9-8C6F-4F39-8103-2B8FA8EE3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91864" y="598370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66">
              <a:extLst>
                <a:ext uri="{FF2B5EF4-FFF2-40B4-BE49-F238E27FC236}">
                  <a16:creationId xmlns:a16="http://schemas.microsoft.com/office/drawing/2014/main" id="{54980C00-FBE5-4175-B3B9-6087A03AE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49748" y="5974729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67">
              <a:extLst>
                <a:ext uri="{FF2B5EF4-FFF2-40B4-BE49-F238E27FC236}">
                  <a16:creationId xmlns:a16="http://schemas.microsoft.com/office/drawing/2014/main" id="{056A1AA1-39CA-4F27-90E5-6C61700B8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955742" y="5977993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68">
              <a:extLst>
                <a:ext uri="{FF2B5EF4-FFF2-40B4-BE49-F238E27FC236}">
                  <a16:creationId xmlns:a16="http://schemas.microsoft.com/office/drawing/2014/main" id="{FBAB5483-5590-4051-98D4-6AE210CF2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37125" y="596901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69">
              <a:extLst>
                <a:ext uri="{FF2B5EF4-FFF2-40B4-BE49-F238E27FC236}">
                  <a16:creationId xmlns:a16="http://schemas.microsoft.com/office/drawing/2014/main" id="{66DCC39E-7F5C-4041-BDE1-D661699B5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25347" y="598125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70">
              <a:extLst>
                <a:ext uri="{FF2B5EF4-FFF2-40B4-BE49-F238E27FC236}">
                  <a16:creationId xmlns:a16="http://schemas.microsoft.com/office/drawing/2014/main" id="{FAD30A9E-4601-4025-9567-23015EF0F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05784" y="6041644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71">
              <a:extLst>
                <a:ext uri="{FF2B5EF4-FFF2-40B4-BE49-F238E27FC236}">
                  <a16:creationId xmlns:a16="http://schemas.microsoft.com/office/drawing/2014/main" id="{BD8A0A08-4CB0-45A8-A312-F69FED6A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0734" y="598696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72">
              <a:extLst>
                <a:ext uri="{FF2B5EF4-FFF2-40B4-BE49-F238E27FC236}">
                  <a16:creationId xmlns:a16="http://schemas.microsoft.com/office/drawing/2014/main" id="{D56B6120-B694-4D67-AE19-BFD713EAE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73875" y="599023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3">
              <a:extLst>
                <a:ext uri="{FF2B5EF4-FFF2-40B4-BE49-F238E27FC236}">
                  <a16:creationId xmlns:a16="http://schemas.microsoft.com/office/drawing/2014/main" id="{5FC2F0B0-76D3-4103-A460-73572B5DC9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75850" y="5993497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4">
              <a:extLst>
                <a:ext uri="{FF2B5EF4-FFF2-40B4-BE49-F238E27FC236}">
                  <a16:creationId xmlns:a16="http://schemas.microsoft.com/office/drawing/2014/main" id="{9F31AF69-9EF8-4598-AC0D-40824CAEDE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66519" y="5999210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5">
              <a:extLst>
                <a:ext uri="{FF2B5EF4-FFF2-40B4-BE49-F238E27FC236}">
                  <a16:creationId xmlns:a16="http://schemas.microsoft.com/office/drawing/2014/main" id="{BABFA31C-08A2-4A84-BC24-57620041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4129" y="5929847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77">
              <a:extLst>
                <a:ext uri="{FF2B5EF4-FFF2-40B4-BE49-F238E27FC236}">
                  <a16:creationId xmlns:a16="http://schemas.microsoft.com/office/drawing/2014/main" id="{2E14A454-CFDC-469D-AAC8-0AECD3436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55260" y="601471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5">
              <a:extLst>
                <a:ext uri="{FF2B5EF4-FFF2-40B4-BE49-F238E27FC236}">
                  <a16:creationId xmlns:a16="http://schemas.microsoft.com/office/drawing/2014/main" id="{4F28944F-2222-438F-B8BF-289400FA4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06059" y="6029402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7">
              <a:extLst>
                <a:ext uri="{FF2B5EF4-FFF2-40B4-BE49-F238E27FC236}">
                  <a16:creationId xmlns:a16="http://schemas.microsoft.com/office/drawing/2014/main" id="{10583A59-F6FC-4383-951E-4DEA803E3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22284" y="6041642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8">
              <a:extLst>
                <a:ext uri="{FF2B5EF4-FFF2-40B4-BE49-F238E27FC236}">
                  <a16:creationId xmlns:a16="http://schemas.microsoft.com/office/drawing/2014/main" id="{01E36E36-80DB-4588-B48C-C10A2CC64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90921" y="604735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1">
              <a:extLst>
                <a:ext uri="{FF2B5EF4-FFF2-40B4-BE49-F238E27FC236}">
                  <a16:creationId xmlns:a16="http://schemas.microsoft.com/office/drawing/2014/main" id="{82340FC1-013D-48B7-B3F7-917F649FA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4593" y="6214548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92">
              <a:extLst>
                <a:ext uri="{FF2B5EF4-FFF2-40B4-BE49-F238E27FC236}">
                  <a16:creationId xmlns:a16="http://schemas.microsoft.com/office/drawing/2014/main" id="{2A4816D6-34F0-433A-9ACB-C1D2A52C00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88834" y="622280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93">
              <a:extLst>
                <a:ext uri="{FF2B5EF4-FFF2-40B4-BE49-F238E27FC236}">
                  <a16:creationId xmlns:a16="http://schemas.microsoft.com/office/drawing/2014/main" id="{67942CD3-43C9-4530-9C50-47E288DB5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00129" y="622280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94">
              <a:extLst>
                <a:ext uri="{FF2B5EF4-FFF2-40B4-BE49-F238E27FC236}">
                  <a16:creationId xmlns:a16="http://schemas.microsoft.com/office/drawing/2014/main" id="{11861164-AD4A-41ED-AF99-4972D60EA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88824" y="6250545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95">
              <a:extLst>
                <a:ext uri="{FF2B5EF4-FFF2-40B4-BE49-F238E27FC236}">
                  <a16:creationId xmlns:a16="http://schemas.microsoft.com/office/drawing/2014/main" id="{E2B208F9-EDC1-4C32-9D59-30C273C08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38524" y="624564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96">
              <a:extLst>
                <a:ext uri="{FF2B5EF4-FFF2-40B4-BE49-F238E27FC236}">
                  <a16:creationId xmlns:a16="http://schemas.microsoft.com/office/drawing/2014/main" id="{7A7C7DA6-7A32-4CCE-AB8E-59036A6C50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95222" y="625952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97">
              <a:extLst>
                <a:ext uri="{FF2B5EF4-FFF2-40B4-BE49-F238E27FC236}">
                  <a16:creationId xmlns:a16="http://schemas.microsoft.com/office/drawing/2014/main" id="{510879FA-373B-43C3-9332-BBE87A6FC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88890" y="6261969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98">
              <a:extLst>
                <a:ext uri="{FF2B5EF4-FFF2-40B4-BE49-F238E27FC236}">
                  <a16:creationId xmlns:a16="http://schemas.microsoft.com/office/drawing/2014/main" id="{66AFA0BE-4521-4076-A5AD-FC7031749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70482" y="6261969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99">
              <a:extLst>
                <a:ext uri="{FF2B5EF4-FFF2-40B4-BE49-F238E27FC236}">
                  <a16:creationId xmlns:a16="http://schemas.microsoft.com/office/drawing/2014/main" id="{0598DD74-9791-420B-B5ED-355B654B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39874" y="62607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00">
              <a:extLst>
                <a:ext uri="{FF2B5EF4-FFF2-40B4-BE49-F238E27FC236}">
                  <a16:creationId xmlns:a16="http://schemas.microsoft.com/office/drawing/2014/main" id="{038F7AA7-B635-4496-AD3E-A234340BD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6015" y="626196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1">
              <a:extLst>
                <a:ext uri="{FF2B5EF4-FFF2-40B4-BE49-F238E27FC236}">
                  <a16:creationId xmlns:a16="http://schemas.microsoft.com/office/drawing/2014/main" id="{5E017948-9D66-4417-8B88-4BD1532ACF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13228" y="6268498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02">
              <a:extLst>
                <a:ext uri="{FF2B5EF4-FFF2-40B4-BE49-F238E27FC236}">
                  <a16:creationId xmlns:a16="http://schemas.microsoft.com/office/drawing/2014/main" id="{AB333295-A36E-46DB-82A5-E78E0498D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1006" y="6271761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03">
              <a:extLst>
                <a:ext uri="{FF2B5EF4-FFF2-40B4-BE49-F238E27FC236}">
                  <a16:creationId xmlns:a16="http://schemas.microsoft.com/office/drawing/2014/main" id="{D10C99A3-BB78-4269-87D4-8287B8363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3313" y="627747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04">
              <a:extLst>
                <a:ext uri="{FF2B5EF4-FFF2-40B4-BE49-F238E27FC236}">
                  <a16:creationId xmlns:a16="http://schemas.microsoft.com/office/drawing/2014/main" id="{856A8AAC-D0EA-4685-9283-E8A01ED70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2579" y="627747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3">
              <a:extLst>
                <a:ext uri="{FF2B5EF4-FFF2-40B4-BE49-F238E27FC236}">
                  <a16:creationId xmlns:a16="http://schemas.microsoft.com/office/drawing/2014/main" id="{EE545004-D464-4D04-B11F-475909042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90800" y="632317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4">
              <a:extLst>
                <a:ext uri="{FF2B5EF4-FFF2-40B4-BE49-F238E27FC236}">
                  <a16:creationId xmlns:a16="http://schemas.microsoft.com/office/drawing/2014/main" id="{50289B97-B071-455F-8540-982742C43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57254" y="632317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5">
              <a:extLst>
                <a:ext uri="{FF2B5EF4-FFF2-40B4-BE49-F238E27FC236}">
                  <a16:creationId xmlns:a16="http://schemas.microsoft.com/office/drawing/2014/main" id="{CEF2EFFE-7947-4C37-8ABD-398F392C0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20108" y="6328883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7">
              <a:extLst>
                <a:ext uri="{FF2B5EF4-FFF2-40B4-BE49-F238E27FC236}">
                  <a16:creationId xmlns:a16="http://schemas.microsoft.com/office/drawing/2014/main" id="{E8391CC5-D4B9-4E26-ABCD-D6C4BC235F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15345" y="634112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18">
              <a:extLst>
                <a:ext uri="{FF2B5EF4-FFF2-40B4-BE49-F238E27FC236}">
                  <a16:creationId xmlns:a16="http://schemas.microsoft.com/office/drawing/2014/main" id="{71A5B932-E608-49E3-8ED1-4DBAAE919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05534" y="627747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19">
              <a:extLst>
                <a:ext uri="{FF2B5EF4-FFF2-40B4-BE49-F238E27FC236}">
                  <a16:creationId xmlns:a16="http://schemas.microsoft.com/office/drawing/2014/main" id="{EAA3BF46-C387-4232-844F-B2D45C1D2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0731" y="624664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0">
              <a:extLst>
                <a:ext uri="{FF2B5EF4-FFF2-40B4-BE49-F238E27FC236}">
                  <a16:creationId xmlns:a16="http://schemas.microsoft.com/office/drawing/2014/main" id="{AB415331-61BA-49F4-9FFD-39B628481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67614" y="6261967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79">
              <a:extLst>
                <a:ext uri="{FF2B5EF4-FFF2-40B4-BE49-F238E27FC236}">
                  <a16:creationId xmlns:a16="http://schemas.microsoft.com/office/drawing/2014/main" id="{8FF6D6DA-64DD-4D39-931B-9B97E01A3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76945" y="627875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0">
              <a:extLst>
                <a:ext uri="{FF2B5EF4-FFF2-40B4-BE49-F238E27FC236}">
                  <a16:creationId xmlns:a16="http://schemas.microsoft.com/office/drawing/2014/main" id="{2CEBA427-3E6A-48B0-9040-931C62AAC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70631" y="6011316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81">
              <a:extLst>
                <a:ext uri="{FF2B5EF4-FFF2-40B4-BE49-F238E27FC236}">
                  <a16:creationId xmlns:a16="http://schemas.microsoft.com/office/drawing/2014/main" id="{65D81449-8208-4635-9339-4C8FE89BB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61561" y="599763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82">
              <a:extLst>
                <a:ext uri="{FF2B5EF4-FFF2-40B4-BE49-F238E27FC236}">
                  <a16:creationId xmlns:a16="http://schemas.microsoft.com/office/drawing/2014/main" id="{954A6F89-BF29-464D-9561-97822F099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34703" y="600661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83">
              <a:extLst>
                <a:ext uri="{FF2B5EF4-FFF2-40B4-BE49-F238E27FC236}">
                  <a16:creationId xmlns:a16="http://schemas.microsoft.com/office/drawing/2014/main" id="{67C81528-252F-43EA-BAC6-ED0A11863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2651" y="5988659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89">
              <a:extLst>
                <a:ext uri="{FF2B5EF4-FFF2-40B4-BE49-F238E27FC236}">
                  <a16:creationId xmlns:a16="http://schemas.microsoft.com/office/drawing/2014/main" id="{D4AAA683-AC21-4857-A7D8-552A3DC9B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49913" y="600596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0">
              <a:extLst>
                <a:ext uri="{FF2B5EF4-FFF2-40B4-BE49-F238E27FC236}">
                  <a16:creationId xmlns:a16="http://schemas.microsoft.com/office/drawing/2014/main" id="{BFD93668-5C98-45C9-BA73-EBDE215100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63198" y="6073524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05">
              <a:extLst>
                <a:ext uri="{FF2B5EF4-FFF2-40B4-BE49-F238E27FC236}">
                  <a16:creationId xmlns:a16="http://schemas.microsoft.com/office/drawing/2014/main" id="{76866F09-A7B0-420E-A8F1-CC0C5CC2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94163" y="6248971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07">
              <a:extLst>
                <a:ext uri="{FF2B5EF4-FFF2-40B4-BE49-F238E27FC236}">
                  <a16:creationId xmlns:a16="http://schemas.microsoft.com/office/drawing/2014/main" id="{9D2D6D19-1C81-46DC-B49C-E7AA0817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68875" y="6272635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08">
              <a:extLst>
                <a:ext uri="{FF2B5EF4-FFF2-40B4-BE49-F238E27FC236}">
                  <a16:creationId xmlns:a16="http://schemas.microsoft.com/office/drawing/2014/main" id="{4AF7B011-7C75-48AD-BBBF-4FE1834A6E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00601" y="6272635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09">
              <a:extLst>
                <a:ext uri="{FF2B5EF4-FFF2-40B4-BE49-F238E27FC236}">
                  <a16:creationId xmlns:a16="http://schemas.microsoft.com/office/drawing/2014/main" id="{305124B5-EFC4-4F14-9182-23A3280A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01728" y="6275901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11">
              <a:extLst>
                <a:ext uri="{FF2B5EF4-FFF2-40B4-BE49-F238E27FC236}">
                  <a16:creationId xmlns:a16="http://schemas.microsoft.com/office/drawing/2014/main" id="{45166B1B-FC43-48DA-A810-13BADEF81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42967" y="6288141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12">
              <a:extLst>
                <a:ext uri="{FF2B5EF4-FFF2-40B4-BE49-F238E27FC236}">
                  <a16:creationId xmlns:a16="http://schemas.microsoft.com/office/drawing/2014/main" id="{15846AE5-CF5B-452A-BDBB-ABC69690D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5342" y="599314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2">
              <a:extLst>
                <a:ext uri="{FF2B5EF4-FFF2-40B4-BE49-F238E27FC236}">
                  <a16:creationId xmlns:a16="http://schemas.microsoft.com/office/drawing/2014/main" id="{3DB2496D-CE28-4700-AA6B-FA4E60A94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6571" y="6023456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63">
              <a:extLst>
                <a:ext uri="{FF2B5EF4-FFF2-40B4-BE49-F238E27FC236}">
                  <a16:creationId xmlns:a16="http://schemas.microsoft.com/office/drawing/2014/main" id="{561D8232-C449-46E2-BB87-922BD4DAE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07626" y="6045105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64">
              <a:extLst>
                <a:ext uri="{FF2B5EF4-FFF2-40B4-BE49-F238E27FC236}">
                  <a16:creationId xmlns:a16="http://schemas.microsoft.com/office/drawing/2014/main" id="{C0352A08-1998-4E8B-9E16-ABE077AF0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47557" y="6038145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65">
              <a:extLst>
                <a:ext uri="{FF2B5EF4-FFF2-40B4-BE49-F238E27FC236}">
                  <a16:creationId xmlns:a16="http://schemas.microsoft.com/office/drawing/2014/main" id="{9FD7260F-CF29-4931-A348-235EFAFB6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88938" y="605609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66">
              <a:extLst>
                <a:ext uri="{FF2B5EF4-FFF2-40B4-BE49-F238E27FC236}">
                  <a16:creationId xmlns:a16="http://schemas.microsoft.com/office/drawing/2014/main" id="{CCF55F8B-03C0-4AA3-B4A7-2F6C21D34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46822" y="6047121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67">
              <a:extLst>
                <a:ext uri="{FF2B5EF4-FFF2-40B4-BE49-F238E27FC236}">
                  <a16:creationId xmlns:a16="http://schemas.microsoft.com/office/drawing/2014/main" id="{2157B0E0-DFE1-40C8-93E2-25059E010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52816" y="605038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68">
              <a:extLst>
                <a:ext uri="{FF2B5EF4-FFF2-40B4-BE49-F238E27FC236}">
                  <a16:creationId xmlns:a16="http://schemas.microsoft.com/office/drawing/2014/main" id="{90A4BF9D-CDDE-435D-BB05-D240632FE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34199" y="6041408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69">
              <a:extLst>
                <a:ext uri="{FF2B5EF4-FFF2-40B4-BE49-F238E27FC236}">
                  <a16:creationId xmlns:a16="http://schemas.microsoft.com/office/drawing/2014/main" id="{9BDEA0B2-531B-48B0-AB13-4B3451568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22421" y="6053650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71">
              <a:extLst>
                <a:ext uri="{FF2B5EF4-FFF2-40B4-BE49-F238E27FC236}">
                  <a16:creationId xmlns:a16="http://schemas.microsoft.com/office/drawing/2014/main" id="{A8BFB17A-EAE6-4C93-885B-6299466A2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7808" y="6059361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72">
              <a:extLst>
                <a:ext uri="{FF2B5EF4-FFF2-40B4-BE49-F238E27FC236}">
                  <a16:creationId xmlns:a16="http://schemas.microsoft.com/office/drawing/2014/main" id="{07A67F34-97BE-480B-A85B-DEAEEB45B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70949" y="6062624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73">
              <a:extLst>
                <a:ext uri="{FF2B5EF4-FFF2-40B4-BE49-F238E27FC236}">
                  <a16:creationId xmlns:a16="http://schemas.microsoft.com/office/drawing/2014/main" id="{6C4408FA-D405-4819-A9B5-7E4137AEB9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72924" y="6065889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74">
              <a:extLst>
                <a:ext uri="{FF2B5EF4-FFF2-40B4-BE49-F238E27FC236}">
                  <a16:creationId xmlns:a16="http://schemas.microsoft.com/office/drawing/2014/main" id="{83277647-FA05-4345-8145-D5ED7903A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951" y="5947800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75">
              <a:extLst>
                <a:ext uri="{FF2B5EF4-FFF2-40B4-BE49-F238E27FC236}">
                  <a16:creationId xmlns:a16="http://schemas.microsoft.com/office/drawing/2014/main" id="{4386FD15-4921-4493-A215-FEA31801B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01203" y="6002239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77">
              <a:extLst>
                <a:ext uri="{FF2B5EF4-FFF2-40B4-BE49-F238E27FC236}">
                  <a16:creationId xmlns:a16="http://schemas.microsoft.com/office/drawing/2014/main" id="{625D89BA-3D96-4949-8D68-AD594D322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52334" y="608710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88">
              <a:extLst>
                <a:ext uri="{FF2B5EF4-FFF2-40B4-BE49-F238E27FC236}">
                  <a16:creationId xmlns:a16="http://schemas.microsoft.com/office/drawing/2014/main" id="{58041442-9F1D-4E5E-A088-6727B2CF8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87995" y="611974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91">
              <a:extLst>
                <a:ext uri="{FF2B5EF4-FFF2-40B4-BE49-F238E27FC236}">
                  <a16:creationId xmlns:a16="http://schemas.microsoft.com/office/drawing/2014/main" id="{E732CC8A-1A71-462B-8562-DA75D35B5D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81667" y="6286940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92">
              <a:extLst>
                <a:ext uri="{FF2B5EF4-FFF2-40B4-BE49-F238E27FC236}">
                  <a16:creationId xmlns:a16="http://schemas.microsoft.com/office/drawing/2014/main" id="{603E6FD8-AE4D-479C-92F3-A08E54E461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85908" y="6295192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93">
              <a:extLst>
                <a:ext uri="{FF2B5EF4-FFF2-40B4-BE49-F238E27FC236}">
                  <a16:creationId xmlns:a16="http://schemas.microsoft.com/office/drawing/2014/main" id="{61C5ED2E-B41D-4C39-88BE-D67806E6B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97203" y="629519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94">
              <a:extLst>
                <a:ext uri="{FF2B5EF4-FFF2-40B4-BE49-F238E27FC236}">
                  <a16:creationId xmlns:a16="http://schemas.microsoft.com/office/drawing/2014/main" id="{474F444C-C4D9-489A-B836-F83ED8070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5898" y="632293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95">
              <a:extLst>
                <a:ext uri="{FF2B5EF4-FFF2-40B4-BE49-F238E27FC236}">
                  <a16:creationId xmlns:a16="http://schemas.microsoft.com/office/drawing/2014/main" id="{FF589F3A-B301-484D-B5EF-D9E96DE835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35598" y="631804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6">
              <a:extLst>
                <a:ext uri="{FF2B5EF4-FFF2-40B4-BE49-F238E27FC236}">
                  <a16:creationId xmlns:a16="http://schemas.microsoft.com/office/drawing/2014/main" id="{97E0AEB5-AD04-4BE2-924F-FA1BB8BD6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2296" y="633191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97">
              <a:extLst>
                <a:ext uri="{FF2B5EF4-FFF2-40B4-BE49-F238E27FC236}">
                  <a16:creationId xmlns:a16="http://schemas.microsoft.com/office/drawing/2014/main" id="{CE0B2D17-C3F7-4A41-BA4C-1FC311B9D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964" y="63343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98">
              <a:extLst>
                <a:ext uri="{FF2B5EF4-FFF2-40B4-BE49-F238E27FC236}">
                  <a16:creationId xmlns:a16="http://schemas.microsoft.com/office/drawing/2014/main" id="{F15034BD-6C17-469B-85AF-148EA0F74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67556" y="6334361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99">
              <a:extLst>
                <a:ext uri="{FF2B5EF4-FFF2-40B4-BE49-F238E27FC236}">
                  <a16:creationId xmlns:a16="http://schemas.microsoft.com/office/drawing/2014/main" id="{7B6742E3-DB37-4077-8690-AC1A02780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4758" y="6333136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0">
              <a:extLst>
                <a:ext uri="{FF2B5EF4-FFF2-40B4-BE49-F238E27FC236}">
                  <a16:creationId xmlns:a16="http://schemas.microsoft.com/office/drawing/2014/main" id="{745F2439-5B8E-4E05-866E-896C0F5BE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3089" y="6334360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1">
              <a:extLst>
                <a:ext uri="{FF2B5EF4-FFF2-40B4-BE49-F238E27FC236}">
                  <a16:creationId xmlns:a16="http://schemas.microsoft.com/office/drawing/2014/main" id="{4CD231E8-DFF5-4403-AFD6-EDB105AF2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8469" y="6340890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2">
              <a:extLst>
                <a:ext uri="{FF2B5EF4-FFF2-40B4-BE49-F238E27FC236}">
                  <a16:creationId xmlns:a16="http://schemas.microsoft.com/office/drawing/2014/main" id="{186F08A0-4B07-4ED4-AA2E-F53E61E77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88080" y="6344153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03">
              <a:extLst>
                <a:ext uri="{FF2B5EF4-FFF2-40B4-BE49-F238E27FC236}">
                  <a16:creationId xmlns:a16="http://schemas.microsoft.com/office/drawing/2014/main" id="{143F4736-A980-42E1-B7AA-4154BD0FA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72695" y="630205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04">
              <a:extLst>
                <a:ext uri="{FF2B5EF4-FFF2-40B4-BE49-F238E27FC236}">
                  <a16:creationId xmlns:a16="http://schemas.microsoft.com/office/drawing/2014/main" id="{2B7EF984-B6CC-4990-B9D8-E999A41F9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99653" y="6349865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3">
              <a:extLst>
                <a:ext uri="{FF2B5EF4-FFF2-40B4-BE49-F238E27FC236}">
                  <a16:creationId xmlns:a16="http://schemas.microsoft.com/office/drawing/2014/main" id="{701390DA-498F-40EE-B86D-9C1288CCD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7874" y="6395562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14">
              <a:extLst>
                <a:ext uri="{FF2B5EF4-FFF2-40B4-BE49-F238E27FC236}">
                  <a16:creationId xmlns:a16="http://schemas.microsoft.com/office/drawing/2014/main" id="{8349FDB4-AF3A-4F35-82C0-1D4092965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54328" y="6395562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15">
              <a:extLst>
                <a:ext uri="{FF2B5EF4-FFF2-40B4-BE49-F238E27FC236}">
                  <a16:creationId xmlns:a16="http://schemas.microsoft.com/office/drawing/2014/main" id="{96A26B04-1F0B-4D75-8922-93B734D75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17182" y="6401275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17">
              <a:extLst>
                <a:ext uri="{FF2B5EF4-FFF2-40B4-BE49-F238E27FC236}">
                  <a16:creationId xmlns:a16="http://schemas.microsoft.com/office/drawing/2014/main" id="{C6200836-2571-4275-B8D2-450E99ED2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70586" y="6413516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70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70" name="Rectangle 68">
            <a:extLst>
              <a:ext uri="{FF2B5EF4-FFF2-40B4-BE49-F238E27FC236}">
                <a16:creationId xmlns:a16="http://schemas.microsoft.com/office/drawing/2014/main" id="{95697D25-3D98-4690-9E3D-C65732E5D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0">
            <a:extLst>
              <a:ext uri="{FF2B5EF4-FFF2-40B4-BE49-F238E27FC236}">
                <a16:creationId xmlns:a16="http://schemas.microsoft.com/office/drawing/2014/main" id="{56C634FA-4936-4EA7-9BFB-F34843C0F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283"/>
            <a:ext cx="12192000" cy="18640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CA1E-FB36-4CC8-ABED-BFB9DB2B0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946" y="514892"/>
            <a:ext cx="10492667" cy="1065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rgbClr val="002060"/>
                </a:solidFill>
              </a:rPr>
              <a:t>Kraje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nale</a:t>
            </a:r>
            <a:r>
              <a:rPr lang="en-US" b="1" dirty="0" err="1">
                <a:solidFill>
                  <a:srgbClr val="002060"/>
                </a:solidFill>
              </a:rPr>
              <a:t>żą</a:t>
            </a:r>
            <a:r>
              <a:rPr lang="en-US" dirty="0" err="1">
                <a:solidFill>
                  <a:srgbClr val="002060"/>
                </a:solidFill>
              </a:rPr>
              <a:t>ce</a:t>
            </a:r>
            <a:r>
              <a:rPr lang="en-US" dirty="0">
                <a:solidFill>
                  <a:srgbClr val="002060"/>
                </a:solidFill>
              </a:rPr>
              <a:t> do </a:t>
            </a:r>
            <a:r>
              <a:rPr lang="en-US" dirty="0" err="1">
                <a:solidFill>
                  <a:srgbClr val="002060"/>
                </a:solidFill>
              </a:rPr>
              <a:t>Unii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Europejskiej</a:t>
            </a:r>
            <a:endParaRPr lang="en-US" sz="4000" kern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2622F-595F-483A-BA05-73B4CBBEE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3812" y="2371813"/>
            <a:ext cx="5490994" cy="3280174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/>
              <a:t> </a:t>
            </a:r>
            <a:r>
              <a:rPr lang="en-US" b="1" dirty="0"/>
              <a:t>Unia </a:t>
            </a:r>
            <a:r>
              <a:rPr lang="en-US" b="1" dirty="0" err="1"/>
              <a:t>Europejska</a:t>
            </a:r>
            <a:r>
              <a:rPr lang="en-US" b="1" dirty="0"/>
              <a:t> </a:t>
            </a:r>
            <a:r>
              <a:rPr lang="en-US" b="1" dirty="0" err="1"/>
              <a:t>składa</a:t>
            </a:r>
            <a:r>
              <a:rPr lang="en-US" b="1" dirty="0"/>
              <a:t> </a:t>
            </a:r>
            <a:r>
              <a:rPr lang="en-US" b="1" dirty="0" err="1"/>
              <a:t>się</a:t>
            </a:r>
            <a:r>
              <a:rPr lang="en-US" b="1" dirty="0"/>
              <a:t> z 27 </a:t>
            </a:r>
            <a:r>
              <a:rPr lang="en-US" b="1" dirty="0" err="1"/>
              <a:t>państw</a:t>
            </a:r>
            <a:r>
              <a:rPr lang="en-US" b="1" dirty="0"/>
              <a:t> </a:t>
            </a:r>
            <a:r>
              <a:rPr lang="en-US" b="1" dirty="0" err="1"/>
              <a:t>członkowskich</a:t>
            </a:r>
            <a:r>
              <a:rPr lang="en-US" b="1" dirty="0"/>
              <a:t>.</a:t>
            </a:r>
            <a:r>
              <a:rPr lang="en-US" dirty="0"/>
              <a:t> </a:t>
            </a:r>
            <a:endParaRPr lang="en-US"/>
          </a:p>
          <a:p>
            <a:pPr>
              <a:buClr>
                <a:srgbClr val="C3B2A7"/>
              </a:buClr>
            </a:pP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Austria,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Belgia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Bułgaria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Chorwacja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Cypr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Czechy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 Dania,  Estonia,  Finlandia,  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Francja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Grecja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 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Hiszpania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 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Holandia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 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Irlandia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 Litwa, 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Luksemburg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Łotwa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 Malta,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Niemcy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 Polska, Portugalia,  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Rumunia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Słowacja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 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Słowenia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Szwecja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Węgry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,  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Włochy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.</a:t>
            </a:r>
            <a:endParaRPr lang="en-US" sz="1800" b="1">
              <a:solidFill>
                <a:srgbClr val="0070C0"/>
              </a:solidFill>
            </a:endParaRPr>
          </a:p>
          <a:p>
            <a:pPr>
              <a:buClr>
                <a:srgbClr val="C3B2A7"/>
              </a:buClr>
            </a:pPr>
            <a:endParaRPr lang="en-US" sz="1800" dirty="0"/>
          </a:p>
          <a:p>
            <a:pPr>
              <a:buClr>
                <a:srgbClr val="C3B2A7"/>
              </a:buClr>
            </a:pPr>
            <a:endParaRPr lang="en-US" sz="1200" dirty="0"/>
          </a:p>
          <a:p>
            <a:pPr>
              <a:buClr>
                <a:srgbClr val="C3B2A7"/>
              </a:buClr>
            </a:pPr>
            <a:endParaRPr lang="en-US" sz="1200" dirty="0"/>
          </a:p>
          <a:p>
            <a:pPr>
              <a:buClr>
                <a:srgbClr val="C3B2A7"/>
              </a:buClr>
            </a:pPr>
            <a:endParaRPr lang="en-US" sz="1200" dirty="0"/>
          </a:p>
        </p:txBody>
      </p:sp>
      <p:pic>
        <p:nvPicPr>
          <p:cNvPr id="5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40F6605B-CDE3-4A4B-BD16-CCDCFB8B3A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84833" y="2498437"/>
            <a:ext cx="3225728" cy="3225728"/>
          </a:xfrm>
          <a:prstGeom prst="rect">
            <a:avLst/>
          </a:prstGeom>
        </p:spPr>
      </p:pic>
      <p:grpSp>
        <p:nvGrpSpPr>
          <p:cNvPr id="176" name="Group 72">
            <a:extLst>
              <a:ext uri="{FF2B5EF4-FFF2-40B4-BE49-F238E27FC236}">
                <a16:creationId xmlns:a16="http://schemas.microsoft.com/office/drawing/2014/main" id="{A9A3B735-54E2-4D95-A245-5BA856818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951" y="5916267"/>
            <a:ext cx="12062645" cy="539682"/>
            <a:chOff x="50951" y="5916267"/>
            <a:chExt cx="12062645" cy="539682"/>
          </a:xfrm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0AA7D8B6-D845-468C-AEEA-041E24C00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74587" y="6001132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2">
              <a:extLst>
                <a:ext uri="{FF2B5EF4-FFF2-40B4-BE49-F238E27FC236}">
                  <a16:creationId xmlns:a16="http://schemas.microsoft.com/office/drawing/2014/main" id="{11769E07-4D97-44F0-925C-A14602491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9334" y="5964936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7">
              <a:extLst>
                <a:ext uri="{FF2B5EF4-FFF2-40B4-BE49-F238E27FC236}">
                  <a16:creationId xmlns:a16="http://schemas.microsoft.com/office/drawing/2014/main" id="{E4A2189D-5B4E-42D2-B6E0-2A2CFBDA1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59830" y="6286449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9">
              <a:extLst>
                <a:ext uri="{FF2B5EF4-FFF2-40B4-BE49-F238E27FC236}">
                  <a16:creationId xmlns:a16="http://schemas.microsoft.com/office/drawing/2014/main" id="{66FD54A5-B674-4D17-A65B-944971C78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9871" y="620636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0">
              <a:extLst>
                <a:ext uri="{FF2B5EF4-FFF2-40B4-BE49-F238E27FC236}">
                  <a16:creationId xmlns:a16="http://schemas.microsoft.com/office/drawing/2014/main" id="{B54F4C78-F4CD-4D0F-B253-88D228F6A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3557" y="5938924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1">
              <a:extLst>
                <a:ext uri="{FF2B5EF4-FFF2-40B4-BE49-F238E27FC236}">
                  <a16:creationId xmlns:a16="http://schemas.microsoft.com/office/drawing/2014/main" id="{FFFF9C25-70A8-42C2-A7DE-574D066DF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64487" y="592524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2">
              <a:extLst>
                <a:ext uri="{FF2B5EF4-FFF2-40B4-BE49-F238E27FC236}">
                  <a16:creationId xmlns:a16="http://schemas.microsoft.com/office/drawing/2014/main" id="{E98277E5-59FD-41F1-82B6-91AE3F11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7629" y="5934219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3">
              <a:extLst>
                <a:ext uri="{FF2B5EF4-FFF2-40B4-BE49-F238E27FC236}">
                  <a16:creationId xmlns:a16="http://schemas.microsoft.com/office/drawing/2014/main" id="{14EBCE55-C6D3-4D3C-9F20-C4BD18A1C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5577" y="5916267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9">
              <a:extLst>
                <a:ext uri="{FF2B5EF4-FFF2-40B4-BE49-F238E27FC236}">
                  <a16:creationId xmlns:a16="http://schemas.microsoft.com/office/drawing/2014/main" id="{5D5866ED-D858-4C92-BA1D-48FAF7833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839" y="593357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0">
              <a:extLst>
                <a:ext uri="{FF2B5EF4-FFF2-40B4-BE49-F238E27FC236}">
                  <a16:creationId xmlns:a16="http://schemas.microsoft.com/office/drawing/2014/main" id="{E87100F3-948D-4243-84CB-29EF2A39B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6124" y="600113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05">
              <a:extLst>
                <a:ext uri="{FF2B5EF4-FFF2-40B4-BE49-F238E27FC236}">
                  <a16:creationId xmlns:a16="http://schemas.microsoft.com/office/drawing/2014/main" id="{D6649540-9040-4EEE-A0C4-572615E2A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7089" y="617657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07">
              <a:extLst>
                <a:ext uri="{FF2B5EF4-FFF2-40B4-BE49-F238E27FC236}">
                  <a16:creationId xmlns:a16="http://schemas.microsoft.com/office/drawing/2014/main" id="{3A896369-1B66-4309-8586-65CA1CD103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1801" y="62002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08">
              <a:extLst>
                <a:ext uri="{FF2B5EF4-FFF2-40B4-BE49-F238E27FC236}">
                  <a16:creationId xmlns:a16="http://schemas.microsoft.com/office/drawing/2014/main" id="{496CEF3A-A9D0-4437-A1DB-411327542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527" y="620024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9">
              <a:extLst>
                <a:ext uri="{FF2B5EF4-FFF2-40B4-BE49-F238E27FC236}">
                  <a16:creationId xmlns:a16="http://schemas.microsoft.com/office/drawing/2014/main" id="{34CCF3A1-3274-4DB2-B7EF-219D0A5C8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4654" y="620350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11">
              <a:extLst>
                <a:ext uri="{FF2B5EF4-FFF2-40B4-BE49-F238E27FC236}">
                  <a16:creationId xmlns:a16="http://schemas.microsoft.com/office/drawing/2014/main" id="{9A605FE2-6A58-494D-927A-B82AEC891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5893" y="621574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12">
              <a:extLst>
                <a:ext uri="{FF2B5EF4-FFF2-40B4-BE49-F238E27FC236}">
                  <a16:creationId xmlns:a16="http://schemas.microsoft.com/office/drawing/2014/main" id="{E1B36634-086A-4A82-8CAF-8110ECE64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065" y="59661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22">
              <a:extLst>
                <a:ext uri="{FF2B5EF4-FFF2-40B4-BE49-F238E27FC236}">
                  <a16:creationId xmlns:a16="http://schemas.microsoft.com/office/drawing/2014/main" id="{543B9DA6-0A96-4903-B621-240744036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05488" y="6316001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62">
              <a:extLst>
                <a:ext uri="{FF2B5EF4-FFF2-40B4-BE49-F238E27FC236}">
                  <a16:creationId xmlns:a16="http://schemas.microsoft.com/office/drawing/2014/main" id="{42763548-E8B0-4544-84B5-7B889ED77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99497" y="59510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1A45674C-6A86-4F7E-AE7E-6E5B851EAA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10552" y="597271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4">
              <a:extLst>
                <a:ext uri="{FF2B5EF4-FFF2-40B4-BE49-F238E27FC236}">
                  <a16:creationId xmlns:a16="http://schemas.microsoft.com/office/drawing/2014/main" id="{242E34B3-4E6E-4B6D-BBF4-4ECFB6D2E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50483" y="596575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65">
              <a:extLst>
                <a:ext uri="{FF2B5EF4-FFF2-40B4-BE49-F238E27FC236}">
                  <a16:creationId xmlns:a16="http://schemas.microsoft.com/office/drawing/2014/main" id="{8F84DCA9-8C6F-4F39-8103-2B8FA8EE3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91864" y="598370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66">
              <a:extLst>
                <a:ext uri="{FF2B5EF4-FFF2-40B4-BE49-F238E27FC236}">
                  <a16:creationId xmlns:a16="http://schemas.microsoft.com/office/drawing/2014/main" id="{54980C00-FBE5-4175-B3B9-6087A03AE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49748" y="5974729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67">
              <a:extLst>
                <a:ext uri="{FF2B5EF4-FFF2-40B4-BE49-F238E27FC236}">
                  <a16:creationId xmlns:a16="http://schemas.microsoft.com/office/drawing/2014/main" id="{056A1AA1-39CA-4F27-90E5-6C61700B8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955742" y="5977993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68">
              <a:extLst>
                <a:ext uri="{FF2B5EF4-FFF2-40B4-BE49-F238E27FC236}">
                  <a16:creationId xmlns:a16="http://schemas.microsoft.com/office/drawing/2014/main" id="{FBAB5483-5590-4051-98D4-6AE210CF2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37125" y="596901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69">
              <a:extLst>
                <a:ext uri="{FF2B5EF4-FFF2-40B4-BE49-F238E27FC236}">
                  <a16:creationId xmlns:a16="http://schemas.microsoft.com/office/drawing/2014/main" id="{66DCC39E-7F5C-4041-BDE1-D661699B5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25347" y="598125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70">
              <a:extLst>
                <a:ext uri="{FF2B5EF4-FFF2-40B4-BE49-F238E27FC236}">
                  <a16:creationId xmlns:a16="http://schemas.microsoft.com/office/drawing/2014/main" id="{FAD30A9E-4601-4025-9567-23015EF0F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05784" y="6041644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71">
              <a:extLst>
                <a:ext uri="{FF2B5EF4-FFF2-40B4-BE49-F238E27FC236}">
                  <a16:creationId xmlns:a16="http://schemas.microsoft.com/office/drawing/2014/main" id="{BD8A0A08-4CB0-45A8-A312-F69FED6A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0734" y="598696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72">
              <a:extLst>
                <a:ext uri="{FF2B5EF4-FFF2-40B4-BE49-F238E27FC236}">
                  <a16:creationId xmlns:a16="http://schemas.microsoft.com/office/drawing/2014/main" id="{D56B6120-B694-4D67-AE19-BFD713EAE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73875" y="599023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3">
              <a:extLst>
                <a:ext uri="{FF2B5EF4-FFF2-40B4-BE49-F238E27FC236}">
                  <a16:creationId xmlns:a16="http://schemas.microsoft.com/office/drawing/2014/main" id="{5FC2F0B0-76D3-4103-A460-73572B5DC9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75850" y="5993497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4">
              <a:extLst>
                <a:ext uri="{FF2B5EF4-FFF2-40B4-BE49-F238E27FC236}">
                  <a16:creationId xmlns:a16="http://schemas.microsoft.com/office/drawing/2014/main" id="{9F31AF69-9EF8-4598-AC0D-40824CAEDE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66519" y="5999210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5">
              <a:extLst>
                <a:ext uri="{FF2B5EF4-FFF2-40B4-BE49-F238E27FC236}">
                  <a16:creationId xmlns:a16="http://schemas.microsoft.com/office/drawing/2014/main" id="{BABFA31C-08A2-4A84-BC24-57620041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4129" y="5929847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77">
              <a:extLst>
                <a:ext uri="{FF2B5EF4-FFF2-40B4-BE49-F238E27FC236}">
                  <a16:creationId xmlns:a16="http://schemas.microsoft.com/office/drawing/2014/main" id="{2E14A454-CFDC-469D-AAC8-0AECD3436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55260" y="601471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5">
              <a:extLst>
                <a:ext uri="{FF2B5EF4-FFF2-40B4-BE49-F238E27FC236}">
                  <a16:creationId xmlns:a16="http://schemas.microsoft.com/office/drawing/2014/main" id="{4F28944F-2222-438F-B8BF-289400FA4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06059" y="6029402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7">
              <a:extLst>
                <a:ext uri="{FF2B5EF4-FFF2-40B4-BE49-F238E27FC236}">
                  <a16:creationId xmlns:a16="http://schemas.microsoft.com/office/drawing/2014/main" id="{10583A59-F6FC-4383-951E-4DEA803E3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22284" y="6041642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8">
              <a:extLst>
                <a:ext uri="{FF2B5EF4-FFF2-40B4-BE49-F238E27FC236}">
                  <a16:creationId xmlns:a16="http://schemas.microsoft.com/office/drawing/2014/main" id="{01E36E36-80DB-4588-B48C-C10A2CC64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90921" y="604735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1">
              <a:extLst>
                <a:ext uri="{FF2B5EF4-FFF2-40B4-BE49-F238E27FC236}">
                  <a16:creationId xmlns:a16="http://schemas.microsoft.com/office/drawing/2014/main" id="{82340FC1-013D-48B7-B3F7-917F649FA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4593" y="6214548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92">
              <a:extLst>
                <a:ext uri="{FF2B5EF4-FFF2-40B4-BE49-F238E27FC236}">
                  <a16:creationId xmlns:a16="http://schemas.microsoft.com/office/drawing/2014/main" id="{2A4816D6-34F0-433A-9ACB-C1D2A52C00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88834" y="622280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93">
              <a:extLst>
                <a:ext uri="{FF2B5EF4-FFF2-40B4-BE49-F238E27FC236}">
                  <a16:creationId xmlns:a16="http://schemas.microsoft.com/office/drawing/2014/main" id="{67942CD3-43C9-4530-9C50-47E288DB5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00129" y="622280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94">
              <a:extLst>
                <a:ext uri="{FF2B5EF4-FFF2-40B4-BE49-F238E27FC236}">
                  <a16:creationId xmlns:a16="http://schemas.microsoft.com/office/drawing/2014/main" id="{11861164-AD4A-41ED-AF99-4972D60EA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88824" y="6250545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95">
              <a:extLst>
                <a:ext uri="{FF2B5EF4-FFF2-40B4-BE49-F238E27FC236}">
                  <a16:creationId xmlns:a16="http://schemas.microsoft.com/office/drawing/2014/main" id="{E2B208F9-EDC1-4C32-9D59-30C273C08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38524" y="624564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96">
              <a:extLst>
                <a:ext uri="{FF2B5EF4-FFF2-40B4-BE49-F238E27FC236}">
                  <a16:creationId xmlns:a16="http://schemas.microsoft.com/office/drawing/2014/main" id="{7A7C7DA6-7A32-4CCE-AB8E-59036A6C50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95222" y="625952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97">
              <a:extLst>
                <a:ext uri="{FF2B5EF4-FFF2-40B4-BE49-F238E27FC236}">
                  <a16:creationId xmlns:a16="http://schemas.microsoft.com/office/drawing/2014/main" id="{510879FA-373B-43C3-9332-BBE87A6FC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88890" y="6261969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98">
              <a:extLst>
                <a:ext uri="{FF2B5EF4-FFF2-40B4-BE49-F238E27FC236}">
                  <a16:creationId xmlns:a16="http://schemas.microsoft.com/office/drawing/2014/main" id="{66AFA0BE-4521-4076-A5AD-FC7031749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70482" y="6261969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99">
              <a:extLst>
                <a:ext uri="{FF2B5EF4-FFF2-40B4-BE49-F238E27FC236}">
                  <a16:creationId xmlns:a16="http://schemas.microsoft.com/office/drawing/2014/main" id="{0598DD74-9791-420B-B5ED-355B654B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39874" y="62607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00">
              <a:extLst>
                <a:ext uri="{FF2B5EF4-FFF2-40B4-BE49-F238E27FC236}">
                  <a16:creationId xmlns:a16="http://schemas.microsoft.com/office/drawing/2014/main" id="{038F7AA7-B635-4496-AD3E-A234340BD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6015" y="626196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1">
              <a:extLst>
                <a:ext uri="{FF2B5EF4-FFF2-40B4-BE49-F238E27FC236}">
                  <a16:creationId xmlns:a16="http://schemas.microsoft.com/office/drawing/2014/main" id="{5E017948-9D66-4417-8B88-4BD1532ACF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13228" y="6268498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02">
              <a:extLst>
                <a:ext uri="{FF2B5EF4-FFF2-40B4-BE49-F238E27FC236}">
                  <a16:creationId xmlns:a16="http://schemas.microsoft.com/office/drawing/2014/main" id="{AB333295-A36E-46DB-82A5-E78E0498D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1006" y="6271761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03">
              <a:extLst>
                <a:ext uri="{FF2B5EF4-FFF2-40B4-BE49-F238E27FC236}">
                  <a16:creationId xmlns:a16="http://schemas.microsoft.com/office/drawing/2014/main" id="{D10C99A3-BB78-4269-87D4-8287B8363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3313" y="627747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04">
              <a:extLst>
                <a:ext uri="{FF2B5EF4-FFF2-40B4-BE49-F238E27FC236}">
                  <a16:creationId xmlns:a16="http://schemas.microsoft.com/office/drawing/2014/main" id="{856A8AAC-D0EA-4685-9283-E8A01ED70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2579" y="627747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3">
              <a:extLst>
                <a:ext uri="{FF2B5EF4-FFF2-40B4-BE49-F238E27FC236}">
                  <a16:creationId xmlns:a16="http://schemas.microsoft.com/office/drawing/2014/main" id="{EE545004-D464-4D04-B11F-475909042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90800" y="632317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4">
              <a:extLst>
                <a:ext uri="{FF2B5EF4-FFF2-40B4-BE49-F238E27FC236}">
                  <a16:creationId xmlns:a16="http://schemas.microsoft.com/office/drawing/2014/main" id="{50289B97-B071-455F-8540-982742C43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57254" y="632317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5">
              <a:extLst>
                <a:ext uri="{FF2B5EF4-FFF2-40B4-BE49-F238E27FC236}">
                  <a16:creationId xmlns:a16="http://schemas.microsoft.com/office/drawing/2014/main" id="{CEF2EFFE-7947-4C37-8ABD-398F392C0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20108" y="6328883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7">
              <a:extLst>
                <a:ext uri="{FF2B5EF4-FFF2-40B4-BE49-F238E27FC236}">
                  <a16:creationId xmlns:a16="http://schemas.microsoft.com/office/drawing/2014/main" id="{E8391CC5-D4B9-4E26-ABCD-D6C4BC235F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15345" y="634112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18">
              <a:extLst>
                <a:ext uri="{FF2B5EF4-FFF2-40B4-BE49-F238E27FC236}">
                  <a16:creationId xmlns:a16="http://schemas.microsoft.com/office/drawing/2014/main" id="{71A5B932-E608-49E3-8ED1-4DBAAE919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05534" y="627747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19">
              <a:extLst>
                <a:ext uri="{FF2B5EF4-FFF2-40B4-BE49-F238E27FC236}">
                  <a16:creationId xmlns:a16="http://schemas.microsoft.com/office/drawing/2014/main" id="{EAA3BF46-C387-4232-844F-B2D45C1D2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0731" y="624664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0">
              <a:extLst>
                <a:ext uri="{FF2B5EF4-FFF2-40B4-BE49-F238E27FC236}">
                  <a16:creationId xmlns:a16="http://schemas.microsoft.com/office/drawing/2014/main" id="{AB415331-61BA-49F4-9FFD-39B628481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67614" y="6261967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79">
              <a:extLst>
                <a:ext uri="{FF2B5EF4-FFF2-40B4-BE49-F238E27FC236}">
                  <a16:creationId xmlns:a16="http://schemas.microsoft.com/office/drawing/2014/main" id="{8FF6D6DA-64DD-4D39-931B-9B97E01A3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76945" y="627875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0">
              <a:extLst>
                <a:ext uri="{FF2B5EF4-FFF2-40B4-BE49-F238E27FC236}">
                  <a16:creationId xmlns:a16="http://schemas.microsoft.com/office/drawing/2014/main" id="{2CEBA427-3E6A-48B0-9040-931C62AAC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70631" y="6011316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81">
              <a:extLst>
                <a:ext uri="{FF2B5EF4-FFF2-40B4-BE49-F238E27FC236}">
                  <a16:creationId xmlns:a16="http://schemas.microsoft.com/office/drawing/2014/main" id="{65D81449-8208-4635-9339-4C8FE89BB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61561" y="599763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82">
              <a:extLst>
                <a:ext uri="{FF2B5EF4-FFF2-40B4-BE49-F238E27FC236}">
                  <a16:creationId xmlns:a16="http://schemas.microsoft.com/office/drawing/2014/main" id="{954A6F89-BF29-464D-9561-97822F099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34703" y="600661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83">
              <a:extLst>
                <a:ext uri="{FF2B5EF4-FFF2-40B4-BE49-F238E27FC236}">
                  <a16:creationId xmlns:a16="http://schemas.microsoft.com/office/drawing/2014/main" id="{67C81528-252F-43EA-BAC6-ED0A11863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2651" y="5988659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89">
              <a:extLst>
                <a:ext uri="{FF2B5EF4-FFF2-40B4-BE49-F238E27FC236}">
                  <a16:creationId xmlns:a16="http://schemas.microsoft.com/office/drawing/2014/main" id="{D4AAA683-AC21-4857-A7D8-552A3DC9B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49913" y="600596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0">
              <a:extLst>
                <a:ext uri="{FF2B5EF4-FFF2-40B4-BE49-F238E27FC236}">
                  <a16:creationId xmlns:a16="http://schemas.microsoft.com/office/drawing/2014/main" id="{BFD93668-5C98-45C9-BA73-EBDE215100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63198" y="6073524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05">
              <a:extLst>
                <a:ext uri="{FF2B5EF4-FFF2-40B4-BE49-F238E27FC236}">
                  <a16:creationId xmlns:a16="http://schemas.microsoft.com/office/drawing/2014/main" id="{76866F09-A7B0-420E-A8F1-CC0C5CC2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94163" y="6248971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07">
              <a:extLst>
                <a:ext uri="{FF2B5EF4-FFF2-40B4-BE49-F238E27FC236}">
                  <a16:creationId xmlns:a16="http://schemas.microsoft.com/office/drawing/2014/main" id="{9D2D6D19-1C81-46DC-B49C-E7AA0817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68875" y="6272635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08">
              <a:extLst>
                <a:ext uri="{FF2B5EF4-FFF2-40B4-BE49-F238E27FC236}">
                  <a16:creationId xmlns:a16="http://schemas.microsoft.com/office/drawing/2014/main" id="{4AF7B011-7C75-48AD-BBBF-4FE1834A6E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00601" y="6272635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09">
              <a:extLst>
                <a:ext uri="{FF2B5EF4-FFF2-40B4-BE49-F238E27FC236}">
                  <a16:creationId xmlns:a16="http://schemas.microsoft.com/office/drawing/2014/main" id="{305124B5-EFC4-4F14-9182-23A3280A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01728" y="6275901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11">
              <a:extLst>
                <a:ext uri="{FF2B5EF4-FFF2-40B4-BE49-F238E27FC236}">
                  <a16:creationId xmlns:a16="http://schemas.microsoft.com/office/drawing/2014/main" id="{45166B1B-FC43-48DA-A810-13BADEF81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42967" y="6288141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12">
              <a:extLst>
                <a:ext uri="{FF2B5EF4-FFF2-40B4-BE49-F238E27FC236}">
                  <a16:creationId xmlns:a16="http://schemas.microsoft.com/office/drawing/2014/main" id="{15846AE5-CF5B-452A-BDBB-ABC69690D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5342" y="599314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2">
              <a:extLst>
                <a:ext uri="{FF2B5EF4-FFF2-40B4-BE49-F238E27FC236}">
                  <a16:creationId xmlns:a16="http://schemas.microsoft.com/office/drawing/2014/main" id="{3DB2496D-CE28-4700-AA6B-FA4E60A94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6571" y="6023456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63">
              <a:extLst>
                <a:ext uri="{FF2B5EF4-FFF2-40B4-BE49-F238E27FC236}">
                  <a16:creationId xmlns:a16="http://schemas.microsoft.com/office/drawing/2014/main" id="{561D8232-C449-46E2-BB87-922BD4DAE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07626" y="6045105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64">
              <a:extLst>
                <a:ext uri="{FF2B5EF4-FFF2-40B4-BE49-F238E27FC236}">
                  <a16:creationId xmlns:a16="http://schemas.microsoft.com/office/drawing/2014/main" id="{C0352A08-1998-4E8B-9E16-ABE077AF0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47557" y="6038145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65">
              <a:extLst>
                <a:ext uri="{FF2B5EF4-FFF2-40B4-BE49-F238E27FC236}">
                  <a16:creationId xmlns:a16="http://schemas.microsoft.com/office/drawing/2014/main" id="{9FD7260F-CF29-4931-A348-235EFAFB6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88938" y="605609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66">
              <a:extLst>
                <a:ext uri="{FF2B5EF4-FFF2-40B4-BE49-F238E27FC236}">
                  <a16:creationId xmlns:a16="http://schemas.microsoft.com/office/drawing/2014/main" id="{CCF55F8B-03C0-4AA3-B4A7-2F6C21D34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46822" y="6047121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67">
              <a:extLst>
                <a:ext uri="{FF2B5EF4-FFF2-40B4-BE49-F238E27FC236}">
                  <a16:creationId xmlns:a16="http://schemas.microsoft.com/office/drawing/2014/main" id="{2157B0E0-DFE1-40C8-93E2-25059E010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52816" y="605038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68">
              <a:extLst>
                <a:ext uri="{FF2B5EF4-FFF2-40B4-BE49-F238E27FC236}">
                  <a16:creationId xmlns:a16="http://schemas.microsoft.com/office/drawing/2014/main" id="{90A4BF9D-CDDE-435D-BB05-D240632FE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34199" y="6041408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69">
              <a:extLst>
                <a:ext uri="{FF2B5EF4-FFF2-40B4-BE49-F238E27FC236}">
                  <a16:creationId xmlns:a16="http://schemas.microsoft.com/office/drawing/2014/main" id="{9BDEA0B2-531B-48B0-AB13-4B3451568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22421" y="6053650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71">
              <a:extLst>
                <a:ext uri="{FF2B5EF4-FFF2-40B4-BE49-F238E27FC236}">
                  <a16:creationId xmlns:a16="http://schemas.microsoft.com/office/drawing/2014/main" id="{A8BFB17A-EAE6-4C93-885B-6299466A2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7808" y="6059361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72">
              <a:extLst>
                <a:ext uri="{FF2B5EF4-FFF2-40B4-BE49-F238E27FC236}">
                  <a16:creationId xmlns:a16="http://schemas.microsoft.com/office/drawing/2014/main" id="{07A67F34-97BE-480B-A85B-DEAEEB45B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70949" y="6062624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73">
              <a:extLst>
                <a:ext uri="{FF2B5EF4-FFF2-40B4-BE49-F238E27FC236}">
                  <a16:creationId xmlns:a16="http://schemas.microsoft.com/office/drawing/2014/main" id="{6C4408FA-D405-4819-A9B5-7E4137AEB9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72924" y="6065889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74">
              <a:extLst>
                <a:ext uri="{FF2B5EF4-FFF2-40B4-BE49-F238E27FC236}">
                  <a16:creationId xmlns:a16="http://schemas.microsoft.com/office/drawing/2014/main" id="{83277647-FA05-4345-8145-D5ED7903A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951" y="5947800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75">
              <a:extLst>
                <a:ext uri="{FF2B5EF4-FFF2-40B4-BE49-F238E27FC236}">
                  <a16:creationId xmlns:a16="http://schemas.microsoft.com/office/drawing/2014/main" id="{4386FD15-4921-4493-A215-FEA31801B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01203" y="6002239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77">
              <a:extLst>
                <a:ext uri="{FF2B5EF4-FFF2-40B4-BE49-F238E27FC236}">
                  <a16:creationId xmlns:a16="http://schemas.microsoft.com/office/drawing/2014/main" id="{625D89BA-3D96-4949-8D68-AD594D322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52334" y="608710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88">
              <a:extLst>
                <a:ext uri="{FF2B5EF4-FFF2-40B4-BE49-F238E27FC236}">
                  <a16:creationId xmlns:a16="http://schemas.microsoft.com/office/drawing/2014/main" id="{58041442-9F1D-4E5E-A088-6727B2CF8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87995" y="611974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91">
              <a:extLst>
                <a:ext uri="{FF2B5EF4-FFF2-40B4-BE49-F238E27FC236}">
                  <a16:creationId xmlns:a16="http://schemas.microsoft.com/office/drawing/2014/main" id="{E732CC8A-1A71-462B-8562-DA75D35B5D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81667" y="6286940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92">
              <a:extLst>
                <a:ext uri="{FF2B5EF4-FFF2-40B4-BE49-F238E27FC236}">
                  <a16:creationId xmlns:a16="http://schemas.microsoft.com/office/drawing/2014/main" id="{603E6FD8-AE4D-479C-92F3-A08E54E461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85908" y="6295192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93">
              <a:extLst>
                <a:ext uri="{FF2B5EF4-FFF2-40B4-BE49-F238E27FC236}">
                  <a16:creationId xmlns:a16="http://schemas.microsoft.com/office/drawing/2014/main" id="{61C5ED2E-B41D-4C39-88BE-D67806E6B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97203" y="629519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94">
              <a:extLst>
                <a:ext uri="{FF2B5EF4-FFF2-40B4-BE49-F238E27FC236}">
                  <a16:creationId xmlns:a16="http://schemas.microsoft.com/office/drawing/2014/main" id="{474F444C-C4D9-489A-B836-F83ED8070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5898" y="632293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95">
              <a:extLst>
                <a:ext uri="{FF2B5EF4-FFF2-40B4-BE49-F238E27FC236}">
                  <a16:creationId xmlns:a16="http://schemas.microsoft.com/office/drawing/2014/main" id="{FF589F3A-B301-484D-B5EF-D9E96DE835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35598" y="631804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6">
              <a:extLst>
                <a:ext uri="{FF2B5EF4-FFF2-40B4-BE49-F238E27FC236}">
                  <a16:creationId xmlns:a16="http://schemas.microsoft.com/office/drawing/2014/main" id="{97E0AEB5-AD04-4BE2-924F-FA1BB8BD6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2296" y="633191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97">
              <a:extLst>
                <a:ext uri="{FF2B5EF4-FFF2-40B4-BE49-F238E27FC236}">
                  <a16:creationId xmlns:a16="http://schemas.microsoft.com/office/drawing/2014/main" id="{CE0B2D17-C3F7-4A41-BA4C-1FC311B9D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964" y="63343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98">
              <a:extLst>
                <a:ext uri="{FF2B5EF4-FFF2-40B4-BE49-F238E27FC236}">
                  <a16:creationId xmlns:a16="http://schemas.microsoft.com/office/drawing/2014/main" id="{F15034BD-6C17-469B-85AF-148EA0F74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67556" y="6334361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99">
              <a:extLst>
                <a:ext uri="{FF2B5EF4-FFF2-40B4-BE49-F238E27FC236}">
                  <a16:creationId xmlns:a16="http://schemas.microsoft.com/office/drawing/2014/main" id="{7B6742E3-DB37-4077-8690-AC1A02780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4758" y="6333136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0">
              <a:extLst>
                <a:ext uri="{FF2B5EF4-FFF2-40B4-BE49-F238E27FC236}">
                  <a16:creationId xmlns:a16="http://schemas.microsoft.com/office/drawing/2014/main" id="{745F2439-5B8E-4E05-866E-896C0F5BE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3089" y="6334360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1">
              <a:extLst>
                <a:ext uri="{FF2B5EF4-FFF2-40B4-BE49-F238E27FC236}">
                  <a16:creationId xmlns:a16="http://schemas.microsoft.com/office/drawing/2014/main" id="{4CD231E8-DFF5-4403-AFD6-EDB105AF2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8469" y="6340890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2">
              <a:extLst>
                <a:ext uri="{FF2B5EF4-FFF2-40B4-BE49-F238E27FC236}">
                  <a16:creationId xmlns:a16="http://schemas.microsoft.com/office/drawing/2014/main" id="{186F08A0-4B07-4ED4-AA2E-F53E61E77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88080" y="6344153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03">
              <a:extLst>
                <a:ext uri="{FF2B5EF4-FFF2-40B4-BE49-F238E27FC236}">
                  <a16:creationId xmlns:a16="http://schemas.microsoft.com/office/drawing/2014/main" id="{143F4736-A980-42E1-B7AA-4154BD0FA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72695" y="630205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04">
              <a:extLst>
                <a:ext uri="{FF2B5EF4-FFF2-40B4-BE49-F238E27FC236}">
                  <a16:creationId xmlns:a16="http://schemas.microsoft.com/office/drawing/2014/main" id="{2B7EF984-B6CC-4990-B9D8-E999A41F9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99653" y="6349865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3">
              <a:extLst>
                <a:ext uri="{FF2B5EF4-FFF2-40B4-BE49-F238E27FC236}">
                  <a16:creationId xmlns:a16="http://schemas.microsoft.com/office/drawing/2014/main" id="{701390DA-498F-40EE-B86D-9C1288CCD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7874" y="6395562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14">
              <a:extLst>
                <a:ext uri="{FF2B5EF4-FFF2-40B4-BE49-F238E27FC236}">
                  <a16:creationId xmlns:a16="http://schemas.microsoft.com/office/drawing/2014/main" id="{8349FDB4-AF3A-4F35-82C0-1D4092965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54328" y="6395562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15">
              <a:extLst>
                <a:ext uri="{FF2B5EF4-FFF2-40B4-BE49-F238E27FC236}">
                  <a16:creationId xmlns:a16="http://schemas.microsoft.com/office/drawing/2014/main" id="{96A26B04-1F0B-4D75-8922-93B734D75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17182" y="6401275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17">
              <a:extLst>
                <a:ext uri="{FF2B5EF4-FFF2-40B4-BE49-F238E27FC236}">
                  <a16:creationId xmlns:a16="http://schemas.microsoft.com/office/drawing/2014/main" id="{C6200836-2571-4275-B8D2-450E99ED2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70586" y="6413516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599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38BDA-3640-4CD6-BA3E-1CF2D61F6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  <a:latin typeface="Modern Love"/>
                <a:ea typeface="+mj-lt"/>
                <a:cs typeface="+mj-lt"/>
              </a:rPr>
              <a:t>Etapy</a:t>
            </a:r>
            <a:r>
              <a:rPr lang="en-US" dirty="0">
                <a:solidFill>
                  <a:srgbClr val="002060"/>
                </a:solidFill>
                <a:latin typeface="Modern Love"/>
                <a:ea typeface="+mj-lt"/>
                <a:cs typeface="+mj-lt"/>
              </a:rPr>
              <a:t> </a:t>
            </a:r>
            <a:r>
              <a:rPr lang="en-US" dirty="0" err="1">
                <a:solidFill>
                  <a:srgbClr val="002060"/>
                </a:solidFill>
                <a:latin typeface="Modern Love"/>
                <a:ea typeface="+mj-lt"/>
                <a:cs typeface="+mj-lt"/>
              </a:rPr>
              <a:t>rozszerzania</a:t>
            </a:r>
            <a:r>
              <a:rPr lang="en-US" dirty="0">
                <a:solidFill>
                  <a:srgbClr val="002060"/>
                </a:solidFill>
                <a:latin typeface="Modern Love"/>
                <a:ea typeface="+mj-lt"/>
                <a:cs typeface="+mj-lt"/>
              </a:rPr>
              <a:t> </a:t>
            </a:r>
            <a:r>
              <a:rPr lang="en-US" dirty="0" err="1">
                <a:solidFill>
                  <a:srgbClr val="002060"/>
                </a:solidFill>
                <a:latin typeface="Modern Love"/>
                <a:ea typeface="+mj-lt"/>
                <a:cs typeface="+mj-lt"/>
              </a:rPr>
              <a:t>Unii</a:t>
            </a:r>
            <a:endParaRPr lang="en-US" dirty="0">
              <a:solidFill>
                <a:srgbClr val="002060"/>
              </a:solidFill>
              <a:latin typeface="Modern Love"/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6443E-9931-4799-B830-4FE5BD0112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1800" b="1" dirty="0"/>
              <a:t>23Lipca 1952:</a:t>
            </a:r>
            <a:r>
              <a:rPr lang="en-US" sz="1800" dirty="0"/>
              <a:t> </a:t>
            </a:r>
            <a:r>
              <a:rPr lang="en-US" sz="1800" dirty="0" err="1"/>
              <a:t>Francja,Niemcy,Włochy,Belgia</a:t>
            </a:r>
            <a:r>
              <a:rPr lang="en-US" sz="1800" dirty="0"/>
              <a:t>,</a:t>
            </a:r>
          </a:p>
          <a:p>
            <a:pPr>
              <a:buClr>
                <a:srgbClr val="C3B2A7"/>
              </a:buClr>
            </a:pPr>
            <a:r>
              <a:rPr lang="en-US" sz="1800" err="1"/>
              <a:t>Holandia,Luksemburg</a:t>
            </a:r>
            <a:endParaRPr lang="en-US" sz="1800"/>
          </a:p>
          <a:p>
            <a:pPr>
              <a:buClr>
                <a:srgbClr val="C3B2A7"/>
              </a:buClr>
            </a:pPr>
            <a:r>
              <a:rPr lang="en-US" sz="1800" b="1" dirty="0"/>
              <a:t>1Stycznia 1973:</a:t>
            </a:r>
          </a:p>
          <a:p>
            <a:pPr>
              <a:buClr>
                <a:srgbClr val="C3B2A7"/>
              </a:buClr>
            </a:pPr>
            <a:r>
              <a:rPr lang="en-US" sz="1800" dirty="0" err="1"/>
              <a:t>Wielka</a:t>
            </a:r>
            <a:r>
              <a:rPr lang="en-US" sz="1800" dirty="0"/>
              <a:t> </a:t>
            </a:r>
            <a:r>
              <a:rPr lang="en-US" sz="1800" dirty="0" err="1"/>
              <a:t>Brytania</a:t>
            </a:r>
            <a:r>
              <a:rPr lang="en-US" sz="1800" dirty="0"/>
              <a:t>, Dania, </a:t>
            </a:r>
            <a:r>
              <a:rPr lang="en-US" sz="1800" dirty="0" err="1"/>
              <a:t>Irlania</a:t>
            </a:r>
            <a:endParaRPr lang="en-US" sz="1800"/>
          </a:p>
          <a:p>
            <a:pPr>
              <a:buClr>
                <a:srgbClr val="C3B2A7"/>
              </a:buClr>
            </a:pPr>
            <a:r>
              <a:rPr lang="en-US" sz="1800" b="1" dirty="0"/>
              <a:t>1Stycznia 1981:</a:t>
            </a:r>
          </a:p>
          <a:p>
            <a:pPr>
              <a:buClr>
                <a:srgbClr val="C3B2A7"/>
              </a:buClr>
            </a:pPr>
            <a:r>
              <a:rPr lang="en-US" sz="1800" err="1"/>
              <a:t>Grecja</a:t>
            </a:r>
            <a:endParaRPr lang="en-US" sz="1800"/>
          </a:p>
          <a:p>
            <a:pPr>
              <a:buClr>
                <a:srgbClr val="C3B2A7"/>
              </a:buClr>
            </a:pPr>
            <a:r>
              <a:rPr lang="en-US" sz="1800" b="1" dirty="0">
                <a:ea typeface="+mn-lt"/>
                <a:cs typeface="+mn-lt"/>
              </a:rPr>
              <a:t>1Stycznia 1986:</a:t>
            </a:r>
          </a:p>
          <a:p>
            <a:pPr>
              <a:buClr>
                <a:srgbClr val="C3B2A7"/>
              </a:buClr>
            </a:pPr>
            <a:r>
              <a:rPr lang="en-US" sz="1800" dirty="0" err="1">
                <a:ea typeface="+mn-lt"/>
                <a:cs typeface="+mn-lt"/>
              </a:rPr>
              <a:t>Hiszpania</a:t>
            </a:r>
            <a:r>
              <a:rPr lang="en-US" sz="1800" dirty="0">
                <a:ea typeface="+mn-lt"/>
                <a:cs typeface="+mn-lt"/>
              </a:rPr>
              <a:t> I Portugalia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A9244-036B-474F-8406-CADC7D5E16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en-US" sz="1800" dirty="0"/>
          </a:p>
          <a:p>
            <a:pPr>
              <a:buClr>
                <a:srgbClr val="C3B2A7"/>
              </a:buClr>
            </a:pPr>
            <a:r>
              <a:rPr lang="en-US" sz="1800" b="1" dirty="0"/>
              <a:t>1Stycznia 1995:</a:t>
            </a:r>
          </a:p>
          <a:p>
            <a:pPr>
              <a:buClr>
                <a:srgbClr val="C3B2A7"/>
              </a:buClr>
            </a:pPr>
            <a:r>
              <a:rPr lang="en-US" sz="1800" dirty="0"/>
              <a:t>Austria, Finlandia, </a:t>
            </a:r>
            <a:r>
              <a:rPr lang="en-US" sz="1800" dirty="0" err="1"/>
              <a:t>Szewcja</a:t>
            </a:r>
            <a:endParaRPr lang="en-US" sz="1800" dirty="0"/>
          </a:p>
          <a:p>
            <a:pPr>
              <a:buClr>
                <a:srgbClr val="C3B2A7"/>
              </a:buClr>
            </a:pPr>
            <a:r>
              <a:rPr lang="en-US" sz="1800" b="1" dirty="0"/>
              <a:t>1Maj 2004:</a:t>
            </a:r>
          </a:p>
          <a:p>
            <a:pPr>
              <a:buClr>
                <a:srgbClr val="C3B2A7"/>
              </a:buClr>
            </a:pPr>
            <a:r>
              <a:rPr lang="en-US" sz="1800" dirty="0"/>
              <a:t>Polska, </a:t>
            </a:r>
            <a:r>
              <a:rPr lang="en-US" sz="1800" dirty="0" err="1"/>
              <a:t>Czechy</a:t>
            </a:r>
            <a:r>
              <a:rPr lang="en-US" sz="1800" dirty="0"/>
              <a:t>, </a:t>
            </a:r>
            <a:r>
              <a:rPr lang="en-US" sz="1800" dirty="0" err="1"/>
              <a:t>Słowacja</a:t>
            </a:r>
            <a:r>
              <a:rPr lang="en-US" sz="1800" dirty="0"/>
              <a:t>, </a:t>
            </a:r>
            <a:r>
              <a:rPr lang="en-US" sz="1800" dirty="0" err="1"/>
              <a:t>Węgry</a:t>
            </a:r>
            <a:r>
              <a:rPr lang="en-US" sz="1800" dirty="0"/>
              <a:t>, </a:t>
            </a:r>
            <a:r>
              <a:rPr lang="en-US" sz="1800" dirty="0" err="1"/>
              <a:t>Słowenia</a:t>
            </a:r>
            <a:r>
              <a:rPr lang="en-US" sz="1800" dirty="0"/>
              <a:t>, Litwa, </a:t>
            </a:r>
            <a:r>
              <a:rPr lang="en-US" sz="1800" dirty="0" err="1"/>
              <a:t>Łotwa</a:t>
            </a:r>
            <a:r>
              <a:rPr lang="en-US" sz="1800" dirty="0"/>
              <a:t>, Estonia, </a:t>
            </a:r>
            <a:r>
              <a:rPr lang="en-US" sz="1800" dirty="0" err="1"/>
              <a:t>Cypr</a:t>
            </a:r>
            <a:r>
              <a:rPr lang="en-US" sz="1800" dirty="0"/>
              <a:t>, Malta</a:t>
            </a:r>
          </a:p>
          <a:p>
            <a:pPr>
              <a:buClr>
                <a:srgbClr val="C3B2A7"/>
              </a:buClr>
            </a:pPr>
            <a:r>
              <a:rPr lang="en-US" sz="1800" b="1" dirty="0"/>
              <a:t>1Styczeń 2007:</a:t>
            </a:r>
          </a:p>
          <a:p>
            <a:pPr>
              <a:buClr>
                <a:srgbClr val="C3B2A7"/>
              </a:buClr>
            </a:pPr>
            <a:r>
              <a:rPr lang="en-US" sz="1800" dirty="0" err="1"/>
              <a:t>Bułgaria</a:t>
            </a:r>
            <a:r>
              <a:rPr lang="en-US" sz="1800" dirty="0"/>
              <a:t> I </a:t>
            </a:r>
            <a:r>
              <a:rPr lang="en-US" sz="1800" dirty="0" err="1"/>
              <a:t>Rumunia</a:t>
            </a:r>
            <a:endParaRPr lang="en-US" sz="1800"/>
          </a:p>
          <a:p>
            <a:pPr>
              <a:buClr>
                <a:srgbClr val="C3B2A7"/>
              </a:buClr>
            </a:pPr>
            <a:r>
              <a:rPr lang="en-US" sz="1800" b="1" dirty="0"/>
              <a:t>1Lipiec 2013:</a:t>
            </a:r>
            <a:br>
              <a:rPr lang="en-US" sz="1800" b="1" dirty="0"/>
            </a:br>
            <a:r>
              <a:rPr lang="en-US" sz="1800" dirty="0" err="1"/>
              <a:t>Chorwacja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8421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13F95-D2DC-4F1A-8773-66D07DB3D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002060"/>
                </a:solidFill>
              </a:rPr>
              <a:t>Jak </a:t>
            </a:r>
            <a:r>
              <a:rPr lang="en-US" dirty="0" err="1">
                <a:solidFill>
                  <a:srgbClr val="002060"/>
                </a:solidFill>
              </a:rPr>
              <a:t>dzia</a:t>
            </a:r>
            <a:r>
              <a:rPr lang="en-US" b="1" dirty="0" err="1">
                <a:solidFill>
                  <a:srgbClr val="002060"/>
                </a:solidFill>
              </a:rPr>
              <a:t>ł</a:t>
            </a:r>
            <a:r>
              <a:rPr lang="en-US" dirty="0" err="1">
                <a:solidFill>
                  <a:srgbClr val="002060"/>
                </a:solidFill>
              </a:rPr>
              <a:t>a</a:t>
            </a:r>
            <a:r>
              <a:rPr lang="en-US" dirty="0">
                <a:solidFill>
                  <a:srgbClr val="002060"/>
                </a:solidFill>
              </a:rPr>
              <a:t> Unia </a:t>
            </a:r>
            <a:r>
              <a:rPr lang="en-US" dirty="0" err="1">
                <a:solidFill>
                  <a:srgbClr val="002060"/>
                </a:solidFill>
              </a:rPr>
              <a:t>Europejska</a:t>
            </a:r>
            <a:endParaRPr lang="en-US" dirty="0">
              <a:solidFill>
                <a:srgbClr val="002060"/>
              </a:solidFill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45BB1-6AD1-4C89-BF0B-5548C7747B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Unia 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Europejska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 ma 3 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główne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a typeface="+mn-lt"/>
                <a:cs typeface="+mn-lt"/>
              </a:rPr>
              <a:t>organy</a:t>
            </a:r>
            <a:r>
              <a:rPr lang="en-US" sz="1800" b="1" dirty="0">
                <a:solidFill>
                  <a:srgbClr val="0070C0"/>
                </a:solidFill>
                <a:ea typeface="+mn-lt"/>
                <a:cs typeface="+mn-lt"/>
              </a:rPr>
              <a:t>:</a:t>
            </a:r>
            <a:endParaRPr lang="en-US" sz="1800" b="1">
              <a:solidFill>
                <a:srgbClr val="0070C0"/>
              </a:solidFill>
            </a:endParaRPr>
          </a:p>
          <a:p>
            <a:pPr>
              <a:buClr>
                <a:srgbClr val="C3B2A7"/>
              </a:buClr>
            </a:pPr>
            <a:r>
              <a:rPr lang="en-US" sz="1800" b="1" dirty="0" err="1">
                <a:solidFill>
                  <a:srgbClr val="C00000"/>
                </a:solidFill>
                <a:ea typeface="+mn-lt"/>
                <a:cs typeface="+mn-lt"/>
              </a:rPr>
              <a:t>Komisja</a:t>
            </a:r>
            <a:r>
              <a:rPr lang="en-US" sz="1800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ea typeface="+mn-lt"/>
                <a:cs typeface="+mn-lt"/>
              </a:rPr>
              <a:t>Europejska</a:t>
            </a:r>
            <a:br>
              <a:rPr lang="en-US" sz="1800" b="1" dirty="0">
                <a:ea typeface="+mn-lt"/>
                <a:cs typeface="+mn-lt"/>
              </a:rPr>
            </a:br>
            <a:r>
              <a:rPr lang="en-US" sz="1600" b="1" dirty="0" err="1">
                <a:ea typeface="+mn-lt"/>
                <a:cs typeface="+mn-lt"/>
              </a:rPr>
              <a:t>Ludzie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pracujący</a:t>
            </a:r>
            <a:r>
              <a:rPr lang="en-US" sz="1600" b="1" dirty="0">
                <a:ea typeface="+mn-lt"/>
                <a:cs typeface="+mn-lt"/>
              </a:rPr>
              <a:t> w </a:t>
            </a:r>
            <a:r>
              <a:rPr lang="en-US" sz="1600" b="1" dirty="0" err="1">
                <a:ea typeface="+mn-lt"/>
                <a:cs typeface="+mn-lt"/>
              </a:rPr>
              <a:t>Komisji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Europejskiej</a:t>
            </a:r>
            <a:br>
              <a:rPr lang="en-US" sz="1600" b="1" dirty="0">
                <a:ea typeface="+mn-lt"/>
                <a:cs typeface="+mn-lt"/>
              </a:rPr>
            </a:br>
            <a:r>
              <a:rPr lang="en-US" sz="1600" b="1" dirty="0" err="1">
                <a:ea typeface="+mn-lt"/>
                <a:cs typeface="+mn-lt"/>
              </a:rPr>
              <a:t>proponują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prawa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dla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Unii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Europejskiej</a:t>
            </a:r>
            <a:r>
              <a:rPr lang="en-US" sz="1600" b="1" dirty="0">
                <a:ea typeface="+mn-lt"/>
                <a:cs typeface="+mn-lt"/>
              </a:rPr>
              <a:t>.</a:t>
            </a:r>
            <a:endParaRPr lang="en-US" sz="1600" dirty="0"/>
          </a:p>
          <a:p>
            <a:pPr>
              <a:buClr>
                <a:srgbClr val="C3B2A7"/>
              </a:buClr>
            </a:pPr>
            <a:r>
              <a:rPr lang="en-US" sz="1800" b="1" dirty="0" err="1">
                <a:solidFill>
                  <a:srgbClr val="C00000"/>
                </a:solidFill>
                <a:ea typeface="+mn-lt"/>
                <a:cs typeface="+mn-lt"/>
              </a:rPr>
              <a:t>Parlament</a:t>
            </a:r>
            <a:r>
              <a:rPr lang="en-US" sz="1800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ea typeface="+mn-lt"/>
                <a:cs typeface="+mn-lt"/>
              </a:rPr>
              <a:t>Europejsk</a:t>
            </a:r>
            <a:r>
              <a:rPr lang="en-US" sz="1800" dirty="0" err="1">
                <a:solidFill>
                  <a:srgbClr val="C00000"/>
                </a:solidFill>
                <a:ea typeface="+mn-lt"/>
                <a:cs typeface="+mn-lt"/>
              </a:rPr>
              <a:t>i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600" b="1" dirty="0" err="1">
                <a:ea typeface="+mn-lt"/>
                <a:cs typeface="+mn-lt"/>
              </a:rPr>
              <a:t>Ludzie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pracujący</a:t>
            </a:r>
            <a:r>
              <a:rPr lang="en-US" sz="1600" b="1" dirty="0">
                <a:ea typeface="+mn-lt"/>
                <a:cs typeface="+mn-lt"/>
              </a:rPr>
              <a:t> w </a:t>
            </a:r>
            <a:r>
              <a:rPr lang="en-US" sz="1600" b="1" dirty="0" err="1">
                <a:ea typeface="+mn-lt"/>
                <a:cs typeface="+mn-lt"/>
              </a:rPr>
              <a:t>Parlamencie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Europejskim</a:t>
            </a:r>
            <a:br>
              <a:rPr lang="en-US" sz="1600" b="1" dirty="0">
                <a:ea typeface="+mn-lt"/>
                <a:cs typeface="+mn-lt"/>
              </a:rPr>
            </a:br>
            <a:r>
              <a:rPr lang="en-US" sz="1600" b="1" dirty="0" err="1">
                <a:ea typeface="+mn-lt"/>
                <a:cs typeface="+mn-lt"/>
              </a:rPr>
              <a:t>są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wybierani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przez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wszystkich</a:t>
            </a:r>
            <a:r>
              <a:rPr lang="en-US" sz="1600" b="1" dirty="0">
                <a:ea typeface="+mn-lt"/>
                <a:cs typeface="+mn-lt"/>
              </a:rPr>
              <a:t> </a:t>
            </a:r>
            <a:r>
              <a:rPr lang="en-US" sz="1600" b="1" dirty="0" err="1">
                <a:ea typeface="+mn-lt"/>
                <a:cs typeface="+mn-lt"/>
              </a:rPr>
              <a:t>mieszkańców</a:t>
            </a:r>
            <a:br>
              <a:rPr lang="en-US" sz="1600" b="1" dirty="0">
                <a:ea typeface="+mn-lt"/>
                <a:cs typeface="+mn-lt"/>
              </a:rPr>
            </a:br>
            <a:r>
              <a:rPr lang="en-US" sz="1600" b="1" dirty="0" err="1">
                <a:ea typeface="+mn-lt"/>
                <a:cs typeface="+mn-lt"/>
              </a:rPr>
              <a:t>Europy</a:t>
            </a:r>
            <a:r>
              <a:rPr lang="en-US" sz="1600" b="1" dirty="0">
                <a:ea typeface="+mn-lt"/>
                <a:cs typeface="+mn-lt"/>
              </a:rPr>
              <a:t>, aby </a:t>
            </a:r>
            <a:r>
              <a:rPr lang="en-US" sz="1600" b="1" dirty="0" err="1">
                <a:ea typeface="+mn-lt"/>
                <a:cs typeface="+mn-lt"/>
              </a:rPr>
              <a:t>bronić</a:t>
            </a:r>
            <a:r>
              <a:rPr lang="en-US" sz="1600" b="1" dirty="0">
                <a:ea typeface="+mn-lt"/>
                <a:cs typeface="+mn-lt"/>
              </a:rPr>
              <a:t> ich </a:t>
            </a:r>
            <a:r>
              <a:rPr lang="en-US" sz="1600" b="1" dirty="0" err="1">
                <a:ea typeface="+mn-lt"/>
                <a:cs typeface="+mn-lt"/>
              </a:rPr>
              <a:t>praw</a:t>
            </a:r>
            <a:r>
              <a:rPr lang="en-US" sz="1600" b="1" dirty="0">
                <a:ea typeface="+mn-lt"/>
                <a:cs typeface="+mn-lt"/>
              </a:rPr>
              <a:t>.</a:t>
            </a:r>
            <a:endParaRPr lang="en-US" sz="1600" b="1" dirty="0"/>
          </a:p>
          <a:p>
            <a:pPr>
              <a:buClr>
                <a:srgbClr val="C3B2A7"/>
              </a:buClr>
            </a:pPr>
            <a:endParaRPr lang="en-US" sz="1600" b="1" dirty="0"/>
          </a:p>
          <a:p>
            <a:pPr>
              <a:buClr>
                <a:srgbClr val="C3B2A7"/>
              </a:buClr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26B94-62F5-48DB-A566-A2BCCC3024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1800" b="1" dirty="0">
              <a:solidFill>
                <a:srgbClr val="C00000"/>
              </a:solidFill>
              <a:ea typeface="+mn-lt"/>
              <a:cs typeface="+mn-lt"/>
            </a:endParaRPr>
          </a:p>
          <a:p>
            <a:pPr>
              <a:buClr>
                <a:srgbClr val="C3B2A7"/>
              </a:buClr>
            </a:pPr>
            <a:r>
              <a:rPr lang="en-US" sz="1800" b="1" dirty="0">
                <a:solidFill>
                  <a:srgbClr val="C00000"/>
                </a:solidFill>
                <a:ea typeface="+mn-lt"/>
                <a:cs typeface="+mn-lt"/>
              </a:rPr>
              <a:t>Rada </a:t>
            </a:r>
            <a:r>
              <a:rPr lang="en-US" sz="1800" b="1" dirty="0" err="1">
                <a:solidFill>
                  <a:srgbClr val="C00000"/>
                </a:solidFill>
                <a:ea typeface="+mn-lt"/>
                <a:cs typeface="+mn-lt"/>
              </a:rPr>
              <a:t>Unii</a:t>
            </a:r>
            <a:r>
              <a:rPr lang="en-US" sz="1800" b="1" dirty="0">
                <a:solidFill>
                  <a:srgbClr val="C00000"/>
                </a:solidFill>
                <a:ea typeface="+mn-lt"/>
                <a:cs typeface="+mn-lt"/>
              </a:rPr>
              <a:t> </a:t>
            </a:r>
            <a:r>
              <a:rPr lang="en-US" sz="1800" b="1" dirty="0" err="1">
                <a:solidFill>
                  <a:srgbClr val="C00000"/>
                </a:solidFill>
                <a:ea typeface="+mn-lt"/>
                <a:cs typeface="+mn-lt"/>
              </a:rPr>
              <a:t>Europejskie</a:t>
            </a:r>
            <a:r>
              <a:rPr lang="en-US" b="1" dirty="0" err="1">
                <a:solidFill>
                  <a:srgbClr val="C00000"/>
                </a:solidFill>
                <a:ea typeface="+mn-lt"/>
                <a:cs typeface="+mn-lt"/>
              </a:rPr>
              <a:t>j</a:t>
            </a:r>
            <a:br>
              <a:rPr lang="en-US" b="1" dirty="0">
                <a:solidFill>
                  <a:srgbClr val="C00000"/>
                </a:solidFill>
                <a:ea typeface="+mn-lt"/>
                <a:cs typeface="+mn-lt"/>
              </a:rPr>
            </a:br>
            <a:r>
              <a:rPr lang="en-US" sz="1600" b="1" dirty="0" err="1">
                <a:ea typeface="+mn-lt"/>
                <a:cs typeface="+mn-lt"/>
              </a:rPr>
              <a:t>Ludzie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podejmujący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decyzje</a:t>
            </a:r>
            <a:br>
              <a:rPr lang="en-US" sz="1600" b="1" dirty="0">
                <a:ea typeface="+mn-lt"/>
                <a:cs typeface="+mn-lt"/>
              </a:rPr>
            </a:br>
            <a:r>
              <a:rPr lang="en-US" sz="1600" b="1" dirty="0">
                <a:ea typeface="+mn-lt"/>
                <a:cs typeface="+mn-lt"/>
              </a:rPr>
              <a:t>w </a:t>
            </a:r>
            <a:r>
              <a:rPr lang="en-US" sz="1600" b="1" dirty="0" err="1">
                <a:ea typeface="+mn-lt"/>
                <a:cs typeface="+mn-lt"/>
              </a:rPr>
              <a:t>każdym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kraju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Unii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Europejskiej</a:t>
            </a:r>
            <a:br>
              <a:rPr lang="en-US" sz="1600" b="1" dirty="0">
                <a:ea typeface="+mn-lt"/>
                <a:cs typeface="+mn-lt"/>
              </a:rPr>
            </a:br>
            <a:r>
              <a:rPr lang="en-US" sz="1600" b="1" dirty="0" err="1">
                <a:ea typeface="+mn-lt"/>
                <a:cs typeface="+mn-lt"/>
              </a:rPr>
              <a:t>współpracują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ze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sobą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i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tworzą</a:t>
            </a:r>
            <a:br>
              <a:rPr lang="en-US" sz="1600" b="1" dirty="0">
                <a:ea typeface="+mn-lt"/>
                <a:cs typeface="+mn-lt"/>
              </a:rPr>
            </a:br>
            <a:r>
              <a:rPr lang="en-US" sz="1600" b="1" dirty="0" err="1">
                <a:ea typeface="+mn-lt"/>
                <a:cs typeface="+mn-lt"/>
              </a:rPr>
              <a:t>Radę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Unii</a:t>
            </a:r>
            <a:r>
              <a:rPr lang="en-US" sz="1600" b="1" dirty="0">
                <a:ea typeface="+mn-lt"/>
                <a:cs typeface="+mn-lt"/>
              </a:rPr>
              <a:t> </a:t>
            </a:r>
            <a:r>
              <a:rPr lang="en-US" sz="1600" b="1" dirty="0" err="1">
                <a:ea typeface="+mn-lt"/>
                <a:cs typeface="+mn-lt"/>
              </a:rPr>
              <a:t>Europejskiej</a:t>
            </a:r>
            <a:r>
              <a:rPr lang="en-US" sz="1600" b="1" dirty="0">
                <a:ea typeface="+mn-lt"/>
                <a:cs typeface="+mn-lt"/>
              </a:rPr>
              <a:t>.</a:t>
            </a:r>
            <a:endParaRPr lang="en-US" sz="1600" dirty="0">
              <a:ea typeface="+mn-lt"/>
              <a:cs typeface="+mn-lt"/>
            </a:endParaRPr>
          </a:p>
          <a:p>
            <a:pPr>
              <a:buClr>
                <a:srgbClr val="C3B2A7"/>
              </a:buClr>
            </a:pPr>
            <a:br>
              <a:rPr lang="en-US" dirty="0"/>
            </a:br>
            <a:endParaRPr lang="en-US" sz="1600"/>
          </a:p>
          <a:p>
            <a:pPr>
              <a:buClr>
                <a:srgbClr val="C3B2A7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9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791C1-2583-46AF-8E59-279C52963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713" y="492623"/>
            <a:ext cx="9634011" cy="1325563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Modern Love"/>
                <a:cs typeface="Miriam Fixed"/>
              </a:rPr>
              <a:t>Cele </a:t>
            </a:r>
            <a:r>
              <a:rPr lang="en-US" dirty="0" err="1">
                <a:solidFill>
                  <a:srgbClr val="002060"/>
                </a:solidFill>
                <a:latin typeface="Modern Love"/>
                <a:cs typeface="Miriam Fixed"/>
              </a:rPr>
              <a:t>i</a:t>
            </a:r>
            <a:r>
              <a:rPr lang="en-US" dirty="0">
                <a:solidFill>
                  <a:srgbClr val="002060"/>
                </a:solidFill>
                <a:latin typeface="Modern Love"/>
                <a:cs typeface="Miriam Fixed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Modern Love"/>
                <a:cs typeface="Miriam Fixed"/>
              </a:rPr>
              <a:t>wartości</a:t>
            </a:r>
            <a:r>
              <a:rPr lang="en-US" dirty="0">
                <a:solidFill>
                  <a:srgbClr val="002060"/>
                </a:solidFill>
                <a:latin typeface="Modern Love"/>
                <a:cs typeface="Miriam Fixed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Modern Love"/>
                <a:cs typeface="Miriam Fixed"/>
              </a:rPr>
              <a:t>Unii</a:t>
            </a:r>
            <a:r>
              <a:rPr lang="en-US" dirty="0">
                <a:solidFill>
                  <a:srgbClr val="002060"/>
                </a:solidFill>
                <a:latin typeface="Modern Love"/>
                <a:cs typeface="Miriam Fixed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Modern Love"/>
                <a:cs typeface="Miriam Fixed"/>
              </a:rPr>
              <a:t>Europejskiej</a:t>
            </a:r>
            <a:endParaRPr lang="en-US" dirty="0">
              <a:solidFill>
                <a:srgbClr val="002060"/>
              </a:solidFill>
              <a:latin typeface="Modern Love"/>
              <a:cs typeface="Miriam Fixed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B41FC-2120-4B30-9C7F-5FE4EC6022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Wszystkie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kraje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należące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 do </a:t>
            </a:r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Unii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Europejskiej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wspólnie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dążą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 do </a:t>
            </a:r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tych</a:t>
            </a:r>
            <a:br>
              <a:rPr lang="en-US" b="1" dirty="0">
                <a:solidFill>
                  <a:srgbClr val="0070C0"/>
                </a:solidFill>
                <a:ea typeface="+mn-lt"/>
                <a:cs typeface="+mn-lt"/>
              </a:rPr>
            </a:br>
            <a:r>
              <a:rPr lang="en-US" b="1" dirty="0" err="1">
                <a:solidFill>
                  <a:srgbClr val="0070C0"/>
                </a:solidFill>
                <a:ea typeface="+mn-lt"/>
                <a:cs typeface="+mn-lt"/>
              </a:rPr>
              <a:t>celów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:</a:t>
            </a:r>
            <a:endParaRPr lang="en-US" b="1">
              <a:solidFill>
                <a:srgbClr val="0070C0"/>
              </a:solidFill>
            </a:endParaRPr>
          </a:p>
          <a:p>
            <a:pPr>
              <a:buClr>
                <a:srgbClr val="C3B2A7"/>
              </a:buClr>
            </a:pPr>
            <a:r>
              <a:rPr lang="en-US" b="1" dirty="0" err="1">
                <a:solidFill>
                  <a:srgbClr val="C00000"/>
                </a:solidFill>
                <a:ea typeface="+mn-lt"/>
                <a:cs typeface="+mn-lt"/>
              </a:rPr>
              <a:t>zachowanie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C00000"/>
                </a:solidFill>
                <a:ea typeface="+mn-lt"/>
                <a:cs typeface="+mn-lt"/>
              </a:rPr>
              <a:t>pokoju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w </a:t>
            </a:r>
            <a:r>
              <a:rPr lang="en-US" b="1" dirty="0" err="1">
                <a:solidFill>
                  <a:srgbClr val="C00000"/>
                </a:solidFill>
                <a:ea typeface="+mn-lt"/>
                <a:cs typeface="+mn-lt"/>
              </a:rPr>
              <a:t>Europie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,</a:t>
            </a:r>
            <a:endParaRPr lang="en-US" b="1">
              <a:solidFill>
                <a:srgbClr val="C00000"/>
              </a:solidFill>
            </a:endParaRPr>
          </a:p>
          <a:p>
            <a:pPr>
              <a:buClr>
                <a:srgbClr val="C3B2A7"/>
              </a:buClr>
            </a:pP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zapewnienie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ludziom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dobrobytu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,</a:t>
            </a:r>
            <a:endParaRPr lang="en-US" b="1">
              <a:solidFill>
                <a:srgbClr val="C00000"/>
              </a:solidFill>
            </a:endParaRPr>
          </a:p>
          <a:p>
            <a:pPr>
              <a:buClr>
                <a:srgbClr val="C3B2A7"/>
              </a:buClr>
            </a:pP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sprawiedliwość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i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troska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o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każdego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,</a:t>
            </a:r>
            <a:endParaRPr lang="en-US" b="1">
              <a:solidFill>
                <a:srgbClr val="C00000"/>
              </a:solidFill>
            </a:endParaRPr>
          </a:p>
          <a:p>
            <a:pPr>
              <a:buClr>
                <a:srgbClr val="C3B2A7"/>
              </a:buClr>
            </a:pP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szanowanie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wszystkich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języków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i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kultur,</a:t>
            </a:r>
            <a:endParaRPr lang="en-US" b="1">
              <a:solidFill>
                <a:srgbClr val="C00000"/>
              </a:solidFill>
            </a:endParaRPr>
          </a:p>
          <a:p>
            <a:pPr>
              <a:buClr>
                <a:srgbClr val="C3B2A7"/>
              </a:buClr>
            </a:pP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silna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gospodarka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europejska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i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wspólna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C00000"/>
                </a:solidFill>
                <a:ea typeface="+mn-lt"/>
                <a:cs typeface="+mn-lt"/>
              </a:rPr>
              <a:t>waluta</a:t>
            </a:r>
            <a:r>
              <a:rPr lang="en-US" b="1" dirty="0">
                <a:solidFill>
                  <a:srgbClr val="C00000"/>
                </a:solidFill>
                <a:ea typeface="+mn-lt"/>
                <a:cs typeface="+mn-lt"/>
              </a:rPr>
              <a:t>.</a:t>
            </a:r>
            <a:endParaRPr lang="en-US" b="1">
              <a:solidFill>
                <a:srgbClr val="C00000"/>
              </a:solidFill>
            </a:endParaRPr>
          </a:p>
          <a:p>
            <a:pPr>
              <a:buClr>
                <a:srgbClr val="C3B2A7"/>
              </a:buClr>
            </a:pP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28D5C-2285-4907-9EB0-45BCB86A4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712355"/>
            <a:ext cx="4684058" cy="435133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endParaRPr lang="en-US" b="1" dirty="0">
              <a:ea typeface="+mn-lt"/>
              <a:cs typeface="+mn-lt"/>
            </a:endParaRPr>
          </a:p>
          <a:p>
            <a:pPr>
              <a:buClr>
                <a:srgbClr val="C3B2A7"/>
              </a:buClr>
            </a:pPr>
            <a:r>
              <a:rPr lang="en-US" b="1" dirty="0" err="1">
                <a:ea typeface="+mn-lt"/>
                <a:cs typeface="+mn-lt"/>
              </a:rPr>
              <a:t>Kraje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Unii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Europejskiej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mają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wspólne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wartości</a:t>
            </a:r>
            <a:r>
              <a:rPr lang="en-US" b="1" dirty="0">
                <a:ea typeface="+mn-lt"/>
                <a:cs typeface="+mn-lt"/>
              </a:rPr>
              <a:t>.</a:t>
            </a:r>
            <a:br>
              <a:rPr lang="en-US" b="1" dirty="0">
                <a:ea typeface="+mn-lt"/>
                <a:cs typeface="+mn-lt"/>
              </a:rPr>
            </a:br>
            <a:r>
              <a:rPr lang="en-US" b="1" dirty="0">
                <a:ea typeface="+mn-lt"/>
                <a:cs typeface="+mn-lt"/>
              </a:rPr>
              <a:t>Na </a:t>
            </a:r>
            <a:r>
              <a:rPr lang="en-US" b="1" dirty="0" err="1">
                <a:ea typeface="+mn-lt"/>
                <a:cs typeface="+mn-lt"/>
              </a:rPr>
              <a:t>przykład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chcą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żeby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wszyscy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ludzie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byli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równi</a:t>
            </a:r>
            <a:r>
              <a:rPr lang="en-US" b="1" dirty="0">
                <a:ea typeface="+mn-lt"/>
                <a:cs typeface="+mn-lt"/>
              </a:rPr>
              <a:t>,</a:t>
            </a:r>
            <a:br>
              <a:rPr lang="en-US" b="1" dirty="0">
                <a:ea typeface="+mn-lt"/>
                <a:cs typeface="+mn-lt"/>
              </a:rPr>
            </a:br>
            <a:r>
              <a:rPr lang="en-US" b="1" dirty="0">
                <a:ea typeface="+mn-lt"/>
                <a:cs typeface="+mn-lt"/>
              </a:rPr>
              <a:t>a ich </a:t>
            </a:r>
            <a:r>
              <a:rPr lang="en-US" b="1" dirty="0" err="1">
                <a:ea typeface="+mn-lt"/>
                <a:cs typeface="+mn-lt"/>
              </a:rPr>
              <a:t>prawa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były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szanowane</a:t>
            </a:r>
            <a:r>
              <a:rPr lang="en-US" b="1" dirty="0">
                <a:ea typeface="+mn-lt"/>
                <a:cs typeface="+mn-lt"/>
              </a:rPr>
              <a:t>.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77162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95697D25-3D98-4690-9E3D-C65732E5D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6C634FA-4936-4EA7-9BFB-F34843C0F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283"/>
            <a:ext cx="12192000" cy="18640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458AD-8D90-486E-90B8-FBB70B969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648757"/>
            <a:ext cx="10492667" cy="1065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               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002060"/>
                </a:solidFill>
              </a:rPr>
              <a:t>Pieniądz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Unii</a:t>
            </a:r>
            <a:r>
              <a:rPr lang="en-US" b="1" dirty="0">
                <a:solidFill>
                  <a:srgbClr val="002060"/>
                </a:solidFill>
              </a:rPr>
              <a:t> </a:t>
            </a:r>
            <a:endParaRPr lang="en-US" sz="4000" b="1" kern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2B029-C9F9-4B13-A396-52EABA4F12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3812" y="2371813"/>
            <a:ext cx="5490994" cy="32801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Euro- jest to </a:t>
            </a:r>
            <a:r>
              <a:rPr lang="en-US" sz="2800" dirty="0" err="1"/>
              <a:t>waluta</a:t>
            </a:r>
            <a:r>
              <a:rPr lang="en-US" sz="2800" dirty="0"/>
              <a:t> </a:t>
            </a:r>
            <a:r>
              <a:rPr lang="en-US" sz="2800" dirty="0" err="1"/>
              <a:t>wprowadzona</a:t>
            </a:r>
            <a:r>
              <a:rPr lang="en-US" sz="2800" dirty="0"/>
              <a:t> w </a:t>
            </a:r>
            <a:r>
              <a:rPr lang="en-US" sz="2800" dirty="0" err="1"/>
              <a:t>większości</a:t>
            </a:r>
            <a:r>
              <a:rPr lang="en-US" sz="2800" dirty="0"/>
              <a:t> </a:t>
            </a:r>
            <a:r>
              <a:rPr lang="en-US" sz="2800" dirty="0" err="1"/>
              <a:t>państw</a:t>
            </a:r>
            <a:r>
              <a:rPr lang="en-US" sz="2800" dirty="0"/>
              <a:t> </a:t>
            </a:r>
            <a:r>
              <a:rPr lang="en-US" sz="2800" dirty="0" err="1"/>
              <a:t>Unii</a:t>
            </a:r>
            <a:r>
              <a:rPr lang="en-US" sz="2800" dirty="0"/>
              <a:t> </a:t>
            </a:r>
            <a:r>
              <a:rPr lang="en-US" sz="2800" dirty="0" err="1"/>
              <a:t>Europejskiej</a:t>
            </a:r>
            <a:endParaRPr lang="en-US" sz="2800"/>
          </a:p>
        </p:txBody>
      </p:sp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65700264-F004-41CE-939B-E3018831BB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76945" y="2504180"/>
            <a:ext cx="4641505" cy="3214242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A9A3B735-54E2-4D95-A245-5BA856818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951" y="5916267"/>
            <a:ext cx="12062645" cy="539682"/>
            <a:chOff x="50951" y="5916267"/>
            <a:chExt cx="12062645" cy="539682"/>
          </a:xfrm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0AA7D8B6-D845-468C-AEEA-041E24C00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74587" y="6001132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2">
              <a:extLst>
                <a:ext uri="{FF2B5EF4-FFF2-40B4-BE49-F238E27FC236}">
                  <a16:creationId xmlns:a16="http://schemas.microsoft.com/office/drawing/2014/main" id="{11769E07-4D97-44F0-925C-A14602491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9334" y="5964936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7">
              <a:extLst>
                <a:ext uri="{FF2B5EF4-FFF2-40B4-BE49-F238E27FC236}">
                  <a16:creationId xmlns:a16="http://schemas.microsoft.com/office/drawing/2014/main" id="{E4A2189D-5B4E-42D2-B6E0-2A2CFBDA1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59830" y="6286449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9">
              <a:extLst>
                <a:ext uri="{FF2B5EF4-FFF2-40B4-BE49-F238E27FC236}">
                  <a16:creationId xmlns:a16="http://schemas.microsoft.com/office/drawing/2014/main" id="{66FD54A5-B674-4D17-A65B-944971C78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9871" y="620636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0">
              <a:extLst>
                <a:ext uri="{FF2B5EF4-FFF2-40B4-BE49-F238E27FC236}">
                  <a16:creationId xmlns:a16="http://schemas.microsoft.com/office/drawing/2014/main" id="{B54F4C78-F4CD-4D0F-B253-88D228F6A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3557" y="5938924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1">
              <a:extLst>
                <a:ext uri="{FF2B5EF4-FFF2-40B4-BE49-F238E27FC236}">
                  <a16:creationId xmlns:a16="http://schemas.microsoft.com/office/drawing/2014/main" id="{FFFF9C25-70A8-42C2-A7DE-574D066DF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64487" y="592524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2">
              <a:extLst>
                <a:ext uri="{FF2B5EF4-FFF2-40B4-BE49-F238E27FC236}">
                  <a16:creationId xmlns:a16="http://schemas.microsoft.com/office/drawing/2014/main" id="{E98277E5-59FD-41F1-82B6-91AE3F11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7629" y="5934219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3">
              <a:extLst>
                <a:ext uri="{FF2B5EF4-FFF2-40B4-BE49-F238E27FC236}">
                  <a16:creationId xmlns:a16="http://schemas.microsoft.com/office/drawing/2014/main" id="{14EBCE55-C6D3-4D3C-9F20-C4BD18A1C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5577" y="5916267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9">
              <a:extLst>
                <a:ext uri="{FF2B5EF4-FFF2-40B4-BE49-F238E27FC236}">
                  <a16:creationId xmlns:a16="http://schemas.microsoft.com/office/drawing/2014/main" id="{5D5866ED-D858-4C92-BA1D-48FAF7833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839" y="593357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0">
              <a:extLst>
                <a:ext uri="{FF2B5EF4-FFF2-40B4-BE49-F238E27FC236}">
                  <a16:creationId xmlns:a16="http://schemas.microsoft.com/office/drawing/2014/main" id="{E87100F3-948D-4243-84CB-29EF2A39B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6124" y="600113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05">
              <a:extLst>
                <a:ext uri="{FF2B5EF4-FFF2-40B4-BE49-F238E27FC236}">
                  <a16:creationId xmlns:a16="http://schemas.microsoft.com/office/drawing/2014/main" id="{D6649540-9040-4EEE-A0C4-572615E2A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7089" y="617657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07">
              <a:extLst>
                <a:ext uri="{FF2B5EF4-FFF2-40B4-BE49-F238E27FC236}">
                  <a16:creationId xmlns:a16="http://schemas.microsoft.com/office/drawing/2014/main" id="{3A896369-1B66-4309-8586-65CA1CD103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1801" y="62002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08">
              <a:extLst>
                <a:ext uri="{FF2B5EF4-FFF2-40B4-BE49-F238E27FC236}">
                  <a16:creationId xmlns:a16="http://schemas.microsoft.com/office/drawing/2014/main" id="{496CEF3A-A9D0-4437-A1DB-411327542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527" y="620024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09">
              <a:extLst>
                <a:ext uri="{FF2B5EF4-FFF2-40B4-BE49-F238E27FC236}">
                  <a16:creationId xmlns:a16="http://schemas.microsoft.com/office/drawing/2014/main" id="{34CCF3A1-3274-4DB2-B7EF-219D0A5C8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4654" y="620350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11">
              <a:extLst>
                <a:ext uri="{FF2B5EF4-FFF2-40B4-BE49-F238E27FC236}">
                  <a16:creationId xmlns:a16="http://schemas.microsoft.com/office/drawing/2014/main" id="{9A605FE2-6A58-494D-927A-B82AEC891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5893" y="621574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12">
              <a:extLst>
                <a:ext uri="{FF2B5EF4-FFF2-40B4-BE49-F238E27FC236}">
                  <a16:creationId xmlns:a16="http://schemas.microsoft.com/office/drawing/2014/main" id="{E1B36634-086A-4A82-8CAF-8110ECE64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065" y="59661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22">
              <a:extLst>
                <a:ext uri="{FF2B5EF4-FFF2-40B4-BE49-F238E27FC236}">
                  <a16:creationId xmlns:a16="http://schemas.microsoft.com/office/drawing/2014/main" id="{543B9DA6-0A96-4903-B621-240744036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05488" y="6316001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62">
              <a:extLst>
                <a:ext uri="{FF2B5EF4-FFF2-40B4-BE49-F238E27FC236}">
                  <a16:creationId xmlns:a16="http://schemas.microsoft.com/office/drawing/2014/main" id="{42763548-E8B0-4544-84B5-7B889ED77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99497" y="59510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1A45674C-6A86-4F7E-AE7E-6E5B851EAA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10552" y="597271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4">
              <a:extLst>
                <a:ext uri="{FF2B5EF4-FFF2-40B4-BE49-F238E27FC236}">
                  <a16:creationId xmlns:a16="http://schemas.microsoft.com/office/drawing/2014/main" id="{242E34B3-4E6E-4B6D-BBF4-4ECFB6D2E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50483" y="596575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65">
              <a:extLst>
                <a:ext uri="{FF2B5EF4-FFF2-40B4-BE49-F238E27FC236}">
                  <a16:creationId xmlns:a16="http://schemas.microsoft.com/office/drawing/2014/main" id="{8F84DCA9-8C6F-4F39-8103-2B8FA8EE3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91864" y="598370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66">
              <a:extLst>
                <a:ext uri="{FF2B5EF4-FFF2-40B4-BE49-F238E27FC236}">
                  <a16:creationId xmlns:a16="http://schemas.microsoft.com/office/drawing/2014/main" id="{54980C00-FBE5-4175-B3B9-6087A03AE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49748" y="5974729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67">
              <a:extLst>
                <a:ext uri="{FF2B5EF4-FFF2-40B4-BE49-F238E27FC236}">
                  <a16:creationId xmlns:a16="http://schemas.microsoft.com/office/drawing/2014/main" id="{056A1AA1-39CA-4F27-90E5-6C61700B8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955742" y="5977993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68">
              <a:extLst>
                <a:ext uri="{FF2B5EF4-FFF2-40B4-BE49-F238E27FC236}">
                  <a16:creationId xmlns:a16="http://schemas.microsoft.com/office/drawing/2014/main" id="{FBAB5483-5590-4051-98D4-6AE210CF2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37125" y="596901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69">
              <a:extLst>
                <a:ext uri="{FF2B5EF4-FFF2-40B4-BE49-F238E27FC236}">
                  <a16:creationId xmlns:a16="http://schemas.microsoft.com/office/drawing/2014/main" id="{66DCC39E-7F5C-4041-BDE1-D661699B5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25347" y="598125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70">
              <a:extLst>
                <a:ext uri="{FF2B5EF4-FFF2-40B4-BE49-F238E27FC236}">
                  <a16:creationId xmlns:a16="http://schemas.microsoft.com/office/drawing/2014/main" id="{FAD30A9E-4601-4025-9567-23015EF0F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05784" y="6041644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71">
              <a:extLst>
                <a:ext uri="{FF2B5EF4-FFF2-40B4-BE49-F238E27FC236}">
                  <a16:creationId xmlns:a16="http://schemas.microsoft.com/office/drawing/2014/main" id="{BD8A0A08-4CB0-45A8-A312-F69FED6A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0734" y="598696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72">
              <a:extLst>
                <a:ext uri="{FF2B5EF4-FFF2-40B4-BE49-F238E27FC236}">
                  <a16:creationId xmlns:a16="http://schemas.microsoft.com/office/drawing/2014/main" id="{D56B6120-B694-4D67-AE19-BFD713EAE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73875" y="599023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3">
              <a:extLst>
                <a:ext uri="{FF2B5EF4-FFF2-40B4-BE49-F238E27FC236}">
                  <a16:creationId xmlns:a16="http://schemas.microsoft.com/office/drawing/2014/main" id="{5FC2F0B0-76D3-4103-A460-73572B5DC9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75850" y="5993497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4">
              <a:extLst>
                <a:ext uri="{FF2B5EF4-FFF2-40B4-BE49-F238E27FC236}">
                  <a16:creationId xmlns:a16="http://schemas.microsoft.com/office/drawing/2014/main" id="{9F31AF69-9EF8-4598-AC0D-40824CAEDE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66519" y="5999210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5">
              <a:extLst>
                <a:ext uri="{FF2B5EF4-FFF2-40B4-BE49-F238E27FC236}">
                  <a16:creationId xmlns:a16="http://schemas.microsoft.com/office/drawing/2014/main" id="{BABFA31C-08A2-4A84-BC24-57620041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4129" y="5929847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77">
              <a:extLst>
                <a:ext uri="{FF2B5EF4-FFF2-40B4-BE49-F238E27FC236}">
                  <a16:creationId xmlns:a16="http://schemas.microsoft.com/office/drawing/2014/main" id="{2E14A454-CFDC-469D-AAC8-0AECD3436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55260" y="601471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5">
              <a:extLst>
                <a:ext uri="{FF2B5EF4-FFF2-40B4-BE49-F238E27FC236}">
                  <a16:creationId xmlns:a16="http://schemas.microsoft.com/office/drawing/2014/main" id="{4F28944F-2222-438F-B8BF-289400FA4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06059" y="6029402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7">
              <a:extLst>
                <a:ext uri="{FF2B5EF4-FFF2-40B4-BE49-F238E27FC236}">
                  <a16:creationId xmlns:a16="http://schemas.microsoft.com/office/drawing/2014/main" id="{10583A59-F6FC-4383-951E-4DEA803E3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22284" y="6041642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8">
              <a:extLst>
                <a:ext uri="{FF2B5EF4-FFF2-40B4-BE49-F238E27FC236}">
                  <a16:creationId xmlns:a16="http://schemas.microsoft.com/office/drawing/2014/main" id="{01E36E36-80DB-4588-B48C-C10A2CC64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90921" y="604735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1">
              <a:extLst>
                <a:ext uri="{FF2B5EF4-FFF2-40B4-BE49-F238E27FC236}">
                  <a16:creationId xmlns:a16="http://schemas.microsoft.com/office/drawing/2014/main" id="{82340FC1-013D-48B7-B3F7-917F649FA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4593" y="6214548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92">
              <a:extLst>
                <a:ext uri="{FF2B5EF4-FFF2-40B4-BE49-F238E27FC236}">
                  <a16:creationId xmlns:a16="http://schemas.microsoft.com/office/drawing/2014/main" id="{2A4816D6-34F0-433A-9ACB-C1D2A52C00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88834" y="622280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93">
              <a:extLst>
                <a:ext uri="{FF2B5EF4-FFF2-40B4-BE49-F238E27FC236}">
                  <a16:creationId xmlns:a16="http://schemas.microsoft.com/office/drawing/2014/main" id="{67942CD3-43C9-4530-9C50-47E288DB5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00129" y="622280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94">
              <a:extLst>
                <a:ext uri="{FF2B5EF4-FFF2-40B4-BE49-F238E27FC236}">
                  <a16:creationId xmlns:a16="http://schemas.microsoft.com/office/drawing/2014/main" id="{11861164-AD4A-41ED-AF99-4972D60EA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88824" y="6250545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95">
              <a:extLst>
                <a:ext uri="{FF2B5EF4-FFF2-40B4-BE49-F238E27FC236}">
                  <a16:creationId xmlns:a16="http://schemas.microsoft.com/office/drawing/2014/main" id="{E2B208F9-EDC1-4C32-9D59-30C273C08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38524" y="624564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96">
              <a:extLst>
                <a:ext uri="{FF2B5EF4-FFF2-40B4-BE49-F238E27FC236}">
                  <a16:creationId xmlns:a16="http://schemas.microsoft.com/office/drawing/2014/main" id="{7A7C7DA6-7A32-4CCE-AB8E-59036A6C50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95222" y="625952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97">
              <a:extLst>
                <a:ext uri="{FF2B5EF4-FFF2-40B4-BE49-F238E27FC236}">
                  <a16:creationId xmlns:a16="http://schemas.microsoft.com/office/drawing/2014/main" id="{510879FA-373B-43C3-9332-BBE87A6FC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88890" y="6261969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98">
              <a:extLst>
                <a:ext uri="{FF2B5EF4-FFF2-40B4-BE49-F238E27FC236}">
                  <a16:creationId xmlns:a16="http://schemas.microsoft.com/office/drawing/2014/main" id="{66AFA0BE-4521-4076-A5AD-FC7031749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70482" y="6261969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99">
              <a:extLst>
                <a:ext uri="{FF2B5EF4-FFF2-40B4-BE49-F238E27FC236}">
                  <a16:creationId xmlns:a16="http://schemas.microsoft.com/office/drawing/2014/main" id="{0598DD74-9791-420B-B5ED-355B654B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39874" y="62607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00">
              <a:extLst>
                <a:ext uri="{FF2B5EF4-FFF2-40B4-BE49-F238E27FC236}">
                  <a16:creationId xmlns:a16="http://schemas.microsoft.com/office/drawing/2014/main" id="{038F7AA7-B635-4496-AD3E-A234340BD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6015" y="626196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1">
              <a:extLst>
                <a:ext uri="{FF2B5EF4-FFF2-40B4-BE49-F238E27FC236}">
                  <a16:creationId xmlns:a16="http://schemas.microsoft.com/office/drawing/2014/main" id="{5E017948-9D66-4417-8B88-4BD1532ACF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13228" y="6268498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02">
              <a:extLst>
                <a:ext uri="{FF2B5EF4-FFF2-40B4-BE49-F238E27FC236}">
                  <a16:creationId xmlns:a16="http://schemas.microsoft.com/office/drawing/2014/main" id="{AB333295-A36E-46DB-82A5-E78E0498D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1006" y="6271761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03">
              <a:extLst>
                <a:ext uri="{FF2B5EF4-FFF2-40B4-BE49-F238E27FC236}">
                  <a16:creationId xmlns:a16="http://schemas.microsoft.com/office/drawing/2014/main" id="{D10C99A3-BB78-4269-87D4-8287B8363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3313" y="627747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04">
              <a:extLst>
                <a:ext uri="{FF2B5EF4-FFF2-40B4-BE49-F238E27FC236}">
                  <a16:creationId xmlns:a16="http://schemas.microsoft.com/office/drawing/2014/main" id="{856A8AAC-D0EA-4685-9283-E8A01ED70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2579" y="627747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3">
              <a:extLst>
                <a:ext uri="{FF2B5EF4-FFF2-40B4-BE49-F238E27FC236}">
                  <a16:creationId xmlns:a16="http://schemas.microsoft.com/office/drawing/2014/main" id="{EE545004-D464-4D04-B11F-475909042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90800" y="632317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4">
              <a:extLst>
                <a:ext uri="{FF2B5EF4-FFF2-40B4-BE49-F238E27FC236}">
                  <a16:creationId xmlns:a16="http://schemas.microsoft.com/office/drawing/2014/main" id="{50289B97-B071-455F-8540-982742C43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57254" y="632317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5">
              <a:extLst>
                <a:ext uri="{FF2B5EF4-FFF2-40B4-BE49-F238E27FC236}">
                  <a16:creationId xmlns:a16="http://schemas.microsoft.com/office/drawing/2014/main" id="{CEF2EFFE-7947-4C37-8ABD-398F392C0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20108" y="6328883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7">
              <a:extLst>
                <a:ext uri="{FF2B5EF4-FFF2-40B4-BE49-F238E27FC236}">
                  <a16:creationId xmlns:a16="http://schemas.microsoft.com/office/drawing/2014/main" id="{E8391CC5-D4B9-4E26-ABCD-D6C4BC235F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15345" y="634112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18">
              <a:extLst>
                <a:ext uri="{FF2B5EF4-FFF2-40B4-BE49-F238E27FC236}">
                  <a16:creationId xmlns:a16="http://schemas.microsoft.com/office/drawing/2014/main" id="{71A5B932-E608-49E3-8ED1-4DBAAE919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05534" y="627747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19">
              <a:extLst>
                <a:ext uri="{FF2B5EF4-FFF2-40B4-BE49-F238E27FC236}">
                  <a16:creationId xmlns:a16="http://schemas.microsoft.com/office/drawing/2014/main" id="{EAA3BF46-C387-4232-844F-B2D45C1D2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0731" y="624664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0">
              <a:extLst>
                <a:ext uri="{FF2B5EF4-FFF2-40B4-BE49-F238E27FC236}">
                  <a16:creationId xmlns:a16="http://schemas.microsoft.com/office/drawing/2014/main" id="{AB415331-61BA-49F4-9FFD-39B628481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67614" y="6261967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79">
              <a:extLst>
                <a:ext uri="{FF2B5EF4-FFF2-40B4-BE49-F238E27FC236}">
                  <a16:creationId xmlns:a16="http://schemas.microsoft.com/office/drawing/2014/main" id="{8FF6D6DA-64DD-4D39-931B-9B97E01A3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76945" y="627875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0">
              <a:extLst>
                <a:ext uri="{FF2B5EF4-FFF2-40B4-BE49-F238E27FC236}">
                  <a16:creationId xmlns:a16="http://schemas.microsoft.com/office/drawing/2014/main" id="{2CEBA427-3E6A-48B0-9040-931C62AAC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70631" y="6011316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81">
              <a:extLst>
                <a:ext uri="{FF2B5EF4-FFF2-40B4-BE49-F238E27FC236}">
                  <a16:creationId xmlns:a16="http://schemas.microsoft.com/office/drawing/2014/main" id="{65D81449-8208-4635-9339-4C8FE89BB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61561" y="599763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82">
              <a:extLst>
                <a:ext uri="{FF2B5EF4-FFF2-40B4-BE49-F238E27FC236}">
                  <a16:creationId xmlns:a16="http://schemas.microsoft.com/office/drawing/2014/main" id="{954A6F89-BF29-464D-9561-97822F099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34703" y="600661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83">
              <a:extLst>
                <a:ext uri="{FF2B5EF4-FFF2-40B4-BE49-F238E27FC236}">
                  <a16:creationId xmlns:a16="http://schemas.microsoft.com/office/drawing/2014/main" id="{67C81528-252F-43EA-BAC6-ED0A11863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2651" y="5988659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89">
              <a:extLst>
                <a:ext uri="{FF2B5EF4-FFF2-40B4-BE49-F238E27FC236}">
                  <a16:creationId xmlns:a16="http://schemas.microsoft.com/office/drawing/2014/main" id="{D4AAA683-AC21-4857-A7D8-552A3DC9B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49913" y="600596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0">
              <a:extLst>
                <a:ext uri="{FF2B5EF4-FFF2-40B4-BE49-F238E27FC236}">
                  <a16:creationId xmlns:a16="http://schemas.microsoft.com/office/drawing/2014/main" id="{BFD93668-5C98-45C9-BA73-EBDE215100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63198" y="6073524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05">
              <a:extLst>
                <a:ext uri="{FF2B5EF4-FFF2-40B4-BE49-F238E27FC236}">
                  <a16:creationId xmlns:a16="http://schemas.microsoft.com/office/drawing/2014/main" id="{76866F09-A7B0-420E-A8F1-CC0C5CC2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94163" y="6248971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07">
              <a:extLst>
                <a:ext uri="{FF2B5EF4-FFF2-40B4-BE49-F238E27FC236}">
                  <a16:creationId xmlns:a16="http://schemas.microsoft.com/office/drawing/2014/main" id="{9D2D6D19-1C81-46DC-B49C-E7AA0817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68875" y="6272635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08">
              <a:extLst>
                <a:ext uri="{FF2B5EF4-FFF2-40B4-BE49-F238E27FC236}">
                  <a16:creationId xmlns:a16="http://schemas.microsoft.com/office/drawing/2014/main" id="{4AF7B011-7C75-48AD-BBBF-4FE1834A6E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00601" y="6272635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09">
              <a:extLst>
                <a:ext uri="{FF2B5EF4-FFF2-40B4-BE49-F238E27FC236}">
                  <a16:creationId xmlns:a16="http://schemas.microsoft.com/office/drawing/2014/main" id="{305124B5-EFC4-4F14-9182-23A3280A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01728" y="6275901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11">
              <a:extLst>
                <a:ext uri="{FF2B5EF4-FFF2-40B4-BE49-F238E27FC236}">
                  <a16:creationId xmlns:a16="http://schemas.microsoft.com/office/drawing/2014/main" id="{45166B1B-FC43-48DA-A810-13BADEF81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42967" y="6288141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12">
              <a:extLst>
                <a:ext uri="{FF2B5EF4-FFF2-40B4-BE49-F238E27FC236}">
                  <a16:creationId xmlns:a16="http://schemas.microsoft.com/office/drawing/2014/main" id="{15846AE5-CF5B-452A-BDBB-ABC69690D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5342" y="599314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2">
              <a:extLst>
                <a:ext uri="{FF2B5EF4-FFF2-40B4-BE49-F238E27FC236}">
                  <a16:creationId xmlns:a16="http://schemas.microsoft.com/office/drawing/2014/main" id="{3DB2496D-CE28-4700-AA6B-FA4E60A94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6571" y="6023456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63">
              <a:extLst>
                <a:ext uri="{FF2B5EF4-FFF2-40B4-BE49-F238E27FC236}">
                  <a16:creationId xmlns:a16="http://schemas.microsoft.com/office/drawing/2014/main" id="{561D8232-C449-46E2-BB87-922BD4DAE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07626" y="6045105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64">
              <a:extLst>
                <a:ext uri="{FF2B5EF4-FFF2-40B4-BE49-F238E27FC236}">
                  <a16:creationId xmlns:a16="http://schemas.microsoft.com/office/drawing/2014/main" id="{C0352A08-1998-4E8B-9E16-ABE077AF0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47557" y="6038145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65">
              <a:extLst>
                <a:ext uri="{FF2B5EF4-FFF2-40B4-BE49-F238E27FC236}">
                  <a16:creationId xmlns:a16="http://schemas.microsoft.com/office/drawing/2014/main" id="{9FD7260F-CF29-4931-A348-235EFAFB6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88938" y="605609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66">
              <a:extLst>
                <a:ext uri="{FF2B5EF4-FFF2-40B4-BE49-F238E27FC236}">
                  <a16:creationId xmlns:a16="http://schemas.microsoft.com/office/drawing/2014/main" id="{CCF55F8B-03C0-4AA3-B4A7-2F6C21D34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46822" y="6047121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67">
              <a:extLst>
                <a:ext uri="{FF2B5EF4-FFF2-40B4-BE49-F238E27FC236}">
                  <a16:creationId xmlns:a16="http://schemas.microsoft.com/office/drawing/2014/main" id="{2157B0E0-DFE1-40C8-93E2-25059E010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52816" y="605038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68">
              <a:extLst>
                <a:ext uri="{FF2B5EF4-FFF2-40B4-BE49-F238E27FC236}">
                  <a16:creationId xmlns:a16="http://schemas.microsoft.com/office/drawing/2014/main" id="{90A4BF9D-CDDE-435D-BB05-D240632FE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34199" y="6041408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69">
              <a:extLst>
                <a:ext uri="{FF2B5EF4-FFF2-40B4-BE49-F238E27FC236}">
                  <a16:creationId xmlns:a16="http://schemas.microsoft.com/office/drawing/2014/main" id="{9BDEA0B2-531B-48B0-AB13-4B3451568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22421" y="6053650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71">
              <a:extLst>
                <a:ext uri="{FF2B5EF4-FFF2-40B4-BE49-F238E27FC236}">
                  <a16:creationId xmlns:a16="http://schemas.microsoft.com/office/drawing/2014/main" id="{A8BFB17A-EAE6-4C93-885B-6299466A2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7808" y="6059361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72">
              <a:extLst>
                <a:ext uri="{FF2B5EF4-FFF2-40B4-BE49-F238E27FC236}">
                  <a16:creationId xmlns:a16="http://schemas.microsoft.com/office/drawing/2014/main" id="{07A67F34-97BE-480B-A85B-DEAEEB45B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70949" y="6062624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73">
              <a:extLst>
                <a:ext uri="{FF2B5EF4-FFF2-40B4-BE49-F238E27FC236}">
                  <a16:creationId xmlns:a16="http://schemas.microsoft.com/office/drawing/2014/main" id="{6C4408FA-D405-4819-A9B5-7E4137AEB9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72924" y="6065889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74">
              <a:extLst>
                <a:ext uri="{FF2B5EF4-FFF2-40B4-BE49-F238E27FC236}">
                  <a16:creationId xmlns:a16="http://schemas.microsoft.com/office/drawing/2014/main" id="{83277647-FA05-4345-8145-D5ED7903A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951" y="5947800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75">
              <a:extLst>
                <a:ext uri="{FF2B5EF4-FFF2-40B4-BE49-F238E27FC236}">
                  <a16:creationId xmlns:a16="http://schemas.microsoft.com/office/drawing/2014/main" id="{4386FD15-4921-4493-A215-FEA31801B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01203" y="6002239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77">
              <a:extLst>
                <a:ext uri="{FF2B5EF4-FFF2-40B4-BE49-F238E27FC236}">
                  <a16:creationId xmlns:a16="http://schemas.microsoft.com/office/drawing/2014/main" id="{625D89BA-3D96-4949-8D68-AD594D322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52334" y="608710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88">
              <a:extLst>
                <a:ext uri="{FF2B5EF4-FFF2-40B4-BE49-F238E27FC236}">
                  <a16:creationId xmlns:a16="http://schemas.microsoft.com/office/drawing/2014/main" id="{58041442-9F1D-4E5E-A088-6727B2CF8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87995" y="611974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91">
              <a:extLst>
                <a:ext uri="{FF2B5EF4-FFF2-40B4-BE49-F238E27FC236}">
                  <a16:creationId xmlns:a16="http://schemas.microsoft.com/office/drawing/2014/main" id="{E732CC8A-1A71-462B-8562-DA75D35B5D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81667" y="6286940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92">
              <a:extLst>
                <a:ext uri="{FF2B5EF4-FFF2-40B4-BE49-F238E27FC236}">
                  <a16:creationId xmlns:a16="http://schemas.microsoft.com/office/drawing/2014/main" id="{603E6FD8-AE4D-479C-92F3-A08E54E461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85908" y="6295192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93">
              <a:extLst>
                <a:ext uri="{FF2B5EF4-FFF2-40B4-BE49-F238E27FC236}">
                  <a16:creationId xmlns:a16="http://schemas.microsoft.com/office/drawing/2014/main" id="{61C5ED2E-B41D-4C39-88BE-D67806E6B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97203" y="629519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94">
              <a:extLst>
                <a:ext uri="{FF2B5EF4-FFF2-40B4-BE49-F238E27FC236}">
                  <a16:creationId xmlns:a16="http://schemas.microsoft.com/office/drawing/2014/main" id="{474F444C-C4D9-489A-B836-F83ED8070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5898" y="632293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95">
              <a:extLst>
                <a:ext uri="{FF2B5EF4-FFF2-40B4-BE49-F238E27FC236}">
                  <a16:creationId xmlns:a16="http://schemas.microsoft.com/office/drawing/2014/main" id="{FF589F3A-B301-484D-B5EF-D9E96DE835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35598" y="631804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6">
              <a:extLst>
                <a:ext uri="{FF2B5EF4-FFF2-40B4-BE49-F238E27FC236}">
                  <a16:creationId xmlns:a16="http://schemas.microsoft.com/office/drawing/2014/main" id="{97E0AEB5-AD04-4BE2-924F-FA1BB8BD6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2296" y="633191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97">
              <a:extLst>
                <a:ext uri="{FF2B5EF4-FFF2-40B4-BE49-F238E27FC236}">
                  <a16:creationId xmlns:a16="http://schemas.microsoft.com/office/drawing/2014/main" id="{CE0B2D17-C3F7-4A41-BA4C-1FC311B9D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964" y="6334361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98">
              <a:extLst>
                <a:ext uri="{FF2B5EF4-FFF2-40B4-BE49-F238E27FC236}">
                  <a16:creationId xmlns:a16="http://schemas.microsoft.com/office/drawing/2014/main" id="{F15034BD-6C17-469B-85AF-148EA0F74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67556" y="6334361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99">
              <a:extLst>
                <a:ext uri="{FF2B5EF4-FFF2-40B4-BE49-F238E27FC236}">
                  <a16:creationId xmlns:a16="http://schemas.microsoft.com/office/drawing/2014/main" id="{7B6742E3-DB37-4077-8690-AC1A02780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4758" y="6333136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0">
              <a:extLst>
                <a:ext uri="{FF2B5EF4-FFF2-40B4-BE49-F238E27FC236}">
                  <a16:creationId xmlns:a16="http://schemas.microsoft.com/office/drawing/2014/main" id="{745F2439-5B8E-4E05-866E-896C0F5BE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3089" y="6334360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1">
              <a:extLst>
                <a:ext uri="{FF2B5EF4-FFF2-40B4-BE49-F238E27FC236}">
                  <a16:creationId xmlns:a16="http://schemas.microsoft.com/office/drawing/2014/main" id="{4CD231E8-DFF5-4403-AFD6-EDB105AF2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8469" y="6340890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2">
              <a:extLst>
                <a:ext uri="{FF2B5EF4-FFF2-40B4-BE49-F238E27FC236}">
                  <a16:creationId xmlns:a16="http://schemas.microsoft.com/office/drawing/2014/main" id="{186F08A0-4B07-4ED4-AA2E-F53E61E77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88080" y="6344153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03">
              <a:extLst>
                <a:ext uri="{FF2B5EF4-FFF2-40B4-BE49-F238E27FC236}">
                  <a16:creationId xmlns:a16="http://schemas.microsoft.com/office/drawing/2014/main" id="{143F4736-A980-42E1-B7AA-4154BD0FA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72695" y="630205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04">
              <a:extLst>
                <a:ext uri="{FF2B5EF4-FFF2-40B4-BE49-F238E27FC236}">
                  <a16:creationId xmlns:a16="http://schemas.microsoft.com/office/drawing/2014/main" id="{2B7EF984-B6CC-4990-B9D8-E999A41F9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99653" y="6349865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3">
              <a:extLst>
                <a:ext uri="{FF2B5EF4-FFF2-40B4-BE49-F238E27FC236}">
                  <a16:creationId xmlns:a16="http://schemas.microsoft.com/office/drawing/2014/main" id="{701390DA-498F-40EE-B86D-9C1288CCD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7874" y="6395562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14">
              <a:extLst>
                <a:ext uri="{FF2B5EF4-FFF2-40B4-BE49-F238E27FC236}">
                  <a16:creationId xmlns:a16="http://schemas.microsoft.com/office/drawing/2014/main" id="{8349FDB4-AF3A-4F35-82C0-1D4092965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54328" y="6395562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15">
              <a:extLst>
                <a:ext uri="{FF2B5EF4-FFF2-40B4-BE49-F238E27FC236}">
                  <a16:creationId xmlns:a16="http://schemas.microsoft.com/office/drawing/2014/main" id="{96A26B04-1F0B-4D75-8922-93B734D75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17182" y="6401275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17">
              <a:extLst>
                <a:ext uri="{FF2B5EF4-FFF2-40B4-BE49-F238E27FC236}">
                  <a16:creationId xmlns:a16="http://schemas.microsoft.com/office/drawing/2014/main" id="{C6200836-2571-4275-B8D2-450E99ED2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70586" y="6413516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4255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9594-3C2C-41DA-9E4B-027656A04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Modern Love"/>
              </a:rPr>
              <a:t>               </a:t>
            </a:r>
            <a:r>
              <a:rPr lang="en-US" dirty="0" err="1">
                <a:solidFill>
                  <a:srgbClr val="002060"/>
                </a:solidFill>
                <a:latin typeface="Modern Love"/>
              </a:rPr>
              <a:t>Strefa</a:t>
            </a:r>
            <a:r>
              <a:rPr lang="en-US" dirty="0">
                <a:solidFill>
                  <a:srgbClr val="002060"/>
                </a:solidFill>
                <a:latin typeface="Modern Love"/>
              </a:rPr>
              <a:t> Schengen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9305-7765-4A03-8D20-EF1C35ABF6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 err="1">
                <a:ea typeface="+mn-lt"/>
                <a:cs typeface="+mn-lt"/>
              </a:rPr>
              <a:t>Strefa</a:t>
            </a:r>
            <a:r>
              <a:rPr lang="en-US" dirty="0">
                <a:ea typeface="+mn-lt"/>
                <a:cs typeface="+mn-lt"/>
              </a:rPr>
              <a:t> Schengen to </a:t>
            </a:r>
            <a:r>
              <a:rPr lang="en-US" dirty="0" err="1">
                <a:ea typeface="+mn-lt"/>
                <a:cs typeface="+mn-lt"/>
              </a:rPr>
              <a:t>obszar</a:t>
            </a:r>
            <a:r>
              <a:rPr lang="en-US" dirty="0">
                <a:ea typeface="+mn-lt"/>
                <a:cs typeface="+mn-lt"/>
              </a:rPr>
              <a:t> bez </a:t>
            </a:r>
            <a:r>
              <a:rPr lang="en-US" dirty="0" err="1">
                <a:ea typeface="+mn-lt"/>
                <a:cs typeface="+mn-lt"/>
              </a:rPr>
              <a:t>granic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Na </a:t>
            </a:r>
            <a:r>
              <a:rPr lang="en-US" dirty="0" err="1">
                <a:ea typeface="+mn-lt"/>
                <a:cs typeface="+mn-lt"/>
              </a:rPr>
              <a:t>tym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obszarze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ludzie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mogą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swobodnie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łatwo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podróżować</a:t>
            </a:r>
            <a:r>
              <a:rPr lang="en-US" dirty="0">
                <a:ea typeface="+mn-lt"/>
                <a:cs typeface="+mn-lt"/>
              </a:rPr>
              <a:t> z </a:t>
            </a:r>
            <a:r>
              <a:rPr lang="en-US" dirty="0" err="1">
                <a:ea typeface="+mn-lt"/>
                <a:cs typeface="+mn-lt"/>
              </a:rPr>
              <a:t>jednego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kraju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do </a:t>
            </a:r>
            <a:r>
              <a:rPr lang="en-US" dirty="0" err="1">
                <a:ea typeface="+mn-lt"/>
                <a:cs typeface="+mn-lt"/>
              </a:rPr>
              <a:t>drugiego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Nie </a:t>
            </a:r>
            <a:r>
              <a:rPr lang="en-US" dirty="0" err="1">
                <a:ea typeface="+mn-lt"/>
                <a:cs typeface="+mn-lt"/>
              </a:rPr>
              <a:t>muszą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przechodzić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kontroli</a:t>
            </a:r>
            <a:r>
              <a:rPr lang="en-US" dirty="0">
                <a:ea typeface="+mn-lt"/>
                <a:cs typeface="+mn-lt"/>
              </a:rPr>
              <a:t>,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gdy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podróżują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między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krajami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 err="1">
                <a:ea typeface="+mn-lt"/>
                <a:cs typeface="+mn-lt"/>
              </a:rPr>
              <a:t>Dzięki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strefie</a:t>
            </a:r>
            <a:r>
              <a:rPr lang="en-US" dirty="0">
                <a:ea typeface="+mn-lt"/>
                <a:cs typeface="+mn-lt"/>
              </a:rPr>
              <a:t> Schengen </a:t>
            </a:r>
            <a:r>
              <a:rPr lang="en-US" dirty="0" err="1">
                <a:ea typeface="+mn-lt"/>
                <a:cs typeface="+mn-lt"/>
              </a:rPr>
              <a:t>ludziom</a:t>
            </a:r>
            <a:r>
              <a:rPr lang="en-US" dirty="0">
                <a:ea typeface="+mn-lt"/>
                <a:cs typeface="+mn-lt"/>
              </a:rPr>
              <a:t> jest </a:t>
            </a:r>
            <a:r>
              <a:rPr lang="en-US" dirty="0" err="1">
                <a:ea typeface="+mn-lt"/>
                <a:cs typeface="+mn-lt"/>
              </a:rPr>
              <a:t>łatwiej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podróżować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pracy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albo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wakacje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 err="1">
                <a:ea typeface="+mn-lt"/>
                <a:cs typeface="+mn-lt"/>
              </a:rPr>
              <a:t>Strefa</a:t>
            </a:r>
            <a:r>
              <a:rPr lang="en-US" dirty="0">
                <a:ea typeface="+mn-lt"/>
                <a:cs typeface="+mn-lt"/>
              </a:rPr>
              <a:t> Schengen </a:t>
            </a:r>
            <a:r>
              <a:rPr lang="en-US" dirty="0" err="1">
                <a:ea typeface="+mn-lt"/>
                <a:cs typeface="+mn-lt"/>
              </a:rPr>
              <a:t>powstała</a:t>
            </a:r>
            <a:r>
              <a:rPr lang="en-US" dirty="0">
                <a:ea typeface="+mn-lt"/>
                <a:cs typeface="+mn-lt"/>
              </a:rPr>
              <a:t> w 1985 r.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Dziś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należą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niej</a:t>
            </a:r>
            <a:r>
              <a:rPr lang="en-US" dirty="0">
                <a:ea typeface="+mn-lt"/>
                <a:cs typeface="+mn-lt"/>
              </a:rPr>
              <a:t> 22 z 27 </a:t>
            </a:r>
            <a:r>
              <a:rPr lang="en-US" dirty="0" err="1">
                <a:ea typeface="+mn-lt"/>
                <a:cs typeface="+mn-lt"/>
              </a:rPr>
              <a:t>krajów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Unii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Europejskiej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>
              <a:buClr>
                <a:srgbClr val="C3B2A7"/>
              </a:buClr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F8F7C-7766-468C-9AA0-BEFB67A687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b="1" dirty="0">
                <a:ea typeface="+mn-lt"/>
                <a:cs typeface="+mn-lt"/>
              </a:rPr>
              <a:t>Tymi </a:t>
            </a:r>
            <a:r>
              <a:rPr lang="en-US" b="1" dirty="0" err="1">
                <a:ea typeface="+mn-lt"/>
                <a:cs typeface="+mn-lt"/>
              </a:rPr>
              <a:t>krajami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są</a:t>
            </a:r>
            <a:r>
              <a:rPr lang="en-US" b="1" dirty="0">
                <a:ea typeface="+mn-lt"/>
                <a:cs typeface="+mn-lt"/>
              </a:rPr>
              <a:t>:</a:t>
            </a:r>
          </a:p>
          <a:p>
            <a:pPr>
              <a:buClr>
                <a:srgbClr val="C3B2A7"/>
              </a:buClr>
            </a:pPr>
            <a:r>
              <a:rPr lang="en-US" dirty="0">
                <a:ea typeface="+mn-lt"/>
                <a:cs typeface="+mn-lt"/>
              </a:rPr>
              <a:t>Austria, </a:t>
            </a:r>
            <a:r>
              <a:rPr lang="en-US" dirty="0" err="1">
                <a:ea typeface="+mn-lt"/>
                <a:cs typeface="+mn-lt"/>
              </a:rPr>
              <a:t>Belgia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dirty="0" err="1">
                <a:ea typeface="+mn-lt"/>
                <a:cs typeface="+mn-lt"/>
              </a:rPr>
              <a:t>Czechy</a:t>
            </a:r>
            <a:r>
              <a:rPr lang="en-US" dirty="0">
                <a:ea typeface="+mn-lt"/>
                <a:cs typeface="+mn-lt"/>
              </a:rPr>
              <a:t>, Dania, Estonia, Finlandia, </a:t>
            </a:r>
            <a:r>
              <a:rPr lang="en-US" dirty="0" err="1">
                <a:ea typeface="+mn-lt"/>
                <a:cs typeface="+mn-lt"/>
              </a:rPr>
              <a:t>Francja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Grecja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Hiszpania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Holandia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Niemcy</a:t>
            </a:r>
            <a:r>
              <a:rPr lang="en-US" dirty="0">
                <a:ea typeface="+mn-lt"/>
                <a:cs typeface="+mn-lt"/>
              </a:rPr>
              <a:t>, Litwa, </a:t>
            </a:r>
            <a:r>
              <a:rPr lang="en-US" dirty="0" err="1">
                <a:ea typeface="+mn-lt"/>
                <a:cs typeface="+mn-lt"/>
              </a:rPr>
              <a:t>Luksemburg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Łotwa</a:t>
            </a:r>
            <a:r>
              <a:rPr lang="en-US" dirty="0">
                <a:ea typeface="+mn-lt"/>
                <a:cs typeface="+mn-lt"/>
              </a:rPr>
              <a:t>, Malta, Polska, Portugalia, </a:t>
            </a:r>
            <a:r>
              <a:rPr lang="en-US" dirty="0" err="1">
                <a:ea typeface="+mn-lt"/>
                <a:cs typeface="+mn-lt"/>
              </a:rPr>
              <a:t>Słowacja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Słowenia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Szwecja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Węgry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Włochy</a:t>
            </a:r>
            <a:endParaRPr lang="en-US" dirty="0" err="1"/>
          </a:p>
          <a:p>
            <a:pPr>
              <a:buClr>
                <a:srgbClr val="C3B2A7"/>
              </a:buClr>
            </a:pPr>
            <a:r>
              <a:rPr lang="en-US" b="1" dirty="0">
                <a:ea typeface="+mn-lt"/>
                <a:cs typeface="+mn-lt"/>
              </a:rPr>
              <a:t>4 </a:t>
            </a:r>
            <a:r>
              <a:rPr lang="en-US" b="1" dirty="0" err="1">
                <a:ea typeface="+mn-lt"/>
                <a:cs typeface="+mn-lt"/>
              </a:rPr>
              <a:t>kraje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spoza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Unii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Europejskiej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także</a:t>
            </a:r>
            <a:br>
              <a:rPr lang="en-US" b="1" dirty="0">
                <a:ea typeface="+mn-lt"/>
                <a:cs typeface="+mn-lt"/>
              </a:rPr>
            </a:br>
            <a:r>
              <a:rPr lang="en-US" b="1" dirty="0" err="1">
                <a:ea typeface="+mn-lt"/>
                <a:cs typeface="+mn-lt"/>
              </a:rPr>
              <a:t>należą</a:t>
            </a:r>
            <a:r>
              <a:rPr lang="en-US" b="1" dirty="0">
                <a:ea typeface="+mn-lt"/>
                <a:cs typeface="+mn-lt"/>
              </a:rPr>
              <a:t> do </a:t>
            </a:r>
            <a:r>
              <a:rPr lang="en-US" b="1" dirty="0" err="1">
                <a:ea typeface="+mn-lt"/>
                <a:cs typeface="+mn-lt"/>
              </a:rPr>
              <a:t>strefy</a:t>
            </a:r>
            <a:r>
              <a:rPr lang="en-US" b="1" dirty="0">
                <a:ea typeface="+mn-lt"/>
                <a:cs typeface="+mn-lt"/>
              </a:rPr>
              <a:t> Schengen:</a:t>
            </a:r>
            <a:endParaRPr lang="en-US" b="1" dirty="0"/>
          </a:p>
          <a:p>
            <a:pPr>
              <a:buClr>
                <a:srgbClr val="C3B2A7"/>
              </a:buClr>
            </a:pPr>
            <a:r>
              <a:rPr lang="en-US" dirty="0">
                <a:ea typeface="+mn-lt"/>
                <a:cs typeface="+mn-lt"/>
              </a:rPr>
              <a:t>Islandia, Liechtenstein, </a:t>
            </a:r>
            <a:r>
              <a:rPr lang="en-US" dirty="0" err="1">
                <a:ea typeface="+mn-lt"/>
                <a:cs typeface="+mn-lt"/>
              </a:rPr>
              <a:t>Norwegia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Szwajcaria</a:t>
            </a:r>
            <a:endParaRPr lang="en-US" dirty="0" err="1"/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94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AB760-16A9-4BD6-AADB-8763C4E74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389650"/>
            <a:ext cx="9634011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Modern Love"/>
              </a:rPr>
              <a:t>              Hymn </a:t>
            </a:r>
            <a:r>
              <a:rPr lang="en-US" b="1" dirty="0" err="1">
                <a:solidFill>
                  <a:srgbClr val="002060"/>
                </a:solidFill>
                <a:latin typeface="Modern Love"/>
              </a:rPr>
              <a:t>europejsk</a:t>
            </a:r>
            <a:r>
              <a:rPr lang="en-US" b="1" dirty="0" err="1">
                <a:solidFill>
                  <a:srgbClr val="002060"/>
                </a:solidFill>
                <a:latin typeface="Gill Sans Nova Ultra Bold"/>
              </a:rPr>
              <a:t>i</a:t>
            </a:r>
            <a:endParaRPr lang="en-US" b="1" dirty="0">
              <a:solidFill>
                <a:srgbClr val="002060"/>
              </a:solidFill>
              <a:latin typeface="Gill Sans Nova Ultra Bold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DD043-8032-4026-9C4E-0355F7FCE8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err="1">
                <a:ea typeface="+mn-lt"/>
                <a:cs typeface="+mn-lt"/>
              </a:rPr>
              <a:t>Każdy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kraj</a:t>
            </a:r>
            <a:r>
              <a:rPr lang="en-US" dirty="0">
                <a:ea typeface="+mn-lt"/>
                <a:cs typeface="+mn-lt"/>
              </a:rPr>
              <a:t> ma </a:t>
            </a:r>
            <a:r>
              <a:rPr lang="en-US" err="1">
                <a:ea typeface="+mn-lt"/>
                <a:cs typeface="+mn-lt"/>
              </a:rPr>
              <a:t>melodię</a:t>
            </a:r>
            <a:r>
              <a:rPr lang="en-US" dirty="0">
                <a:ea typeface="+mn-lt"/>
                <a:cs typeface="+mn-lt"/>
              </a:rPr>
              <a:t>,</a:t>
            </a:r>
            <a:br>
              <a:rPr lang="en-US" dirty="0">
                <a:ea typeface="+mn-lt"/>
                <a:cs typeface="+mn-lt"/>
              </a:rPr>
            </a:br>
            <a:r>
              <a:rPr lang="en-US" err="1">
                <a:ea typeface="+mn-lt"/>
                <a:cs typeface="+mn-lt"/>
              </a:rPr>
              <a:t>która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lepiej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oddaje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jego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wartości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kulturę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jako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kraju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Taka </a:t>
            </a:r>
            <a:r>
              <a:rPr lang="en-US" err="1">
                <a:ea typeface="+mn-lt"/>
                <a:cs typeface="+mn-lt"/>
              </a:rPr>
              <a:t>melodia</a:t>
            </a:r>
            <a:r>
              <a:rPr lang="en-US" dirty="0">
                <a:ea typeface="+mn-lt"/>
                <a:cs typeface="+mn-lt"/>
              </a:rPr>
              <a:t> to „hymn”.</a:t>
            </a: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>
                <a:ea typeface="+mn-lt"/>
                <a:cs typeface="+mn-lt"/>
              </a:rPr>
              <a:t>Unia </a:t>
            </a:r>
            <a:r>
              <a:rPr lang="en-US" err="1">
                <a:ea typeface="+mn-lt"/>
                <a:cs typeface="+mn-lt"/>
              </a:rPr>
              <a:t>Europejska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także</a:t>
            </a:r>
            <a:r>
              <a:rPr lang="en-US" dirty="0">
                <a:ea typeface="+mn-lt"/>
                <a:cs typeface="+mn-lt"/>
              </a:rPr>
              <a:t> ma </a:t>
            </a:r>
            <a:r>
              <a:rPr lang="en-US" err="1">
                <a:ea typeface="+mn-lt"/>
                <a:cs typeface="+mn-lt"/>
              </a:rPr>
              <a:t>swój</a:t>
            </a:r>
            <a:r>
              <a:rPr lang="en-US" dirty="0">
                <a:ea typeface="+mn-lt"/>
                <a:cs typeface="+mn-lt"/>
              </a:rPr>
              <a:t> hymn.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W 1985 r. </a:t>
            </a:r>
            <a:r>
              <a:rPr lang="en-US" err="1">
                <a:ea typeface="+mn-lt"/>
                <a:cs typeface="+mn-lt"/>
              </a:rPr>
              <a:t>ludzie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podejmujący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decyzje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w </a:t>
            </a:r>
            <a:r>
              <a:rPr lang="en-US" err="1">
                <a:ea typeface="+mn-lt"/>
                <a:cs typeface="+mn-lt"/>
              </a:rPr>
              <a:t>Unii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Europejskiej</a:t>
            </a:r>
            <a:br>
              <a:rPr lang="en-US" dirty="0">
                <a:ea typeface="+mn-lt"/>
                <a:cs typeface="+mn-lt"/>
              </a:rPr>
            </a:br>
            <a:r>
              <a:rPr lang="en-US" err="1">
                <a:ea typeface="+mn-lt"/>
                <a:cs typeface="+mn-lt"/>
              </a:rPr>
              <a:t>wybrali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melodię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bardzo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ważnego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kompozytora</a:t>
            </a:r>
            <a:br>
              <a:rPr lang="en-US" dirty="0">
                <a:ea typeface="+mn-lt"/>
                <a:cs typeface="+mn-lt"/>
              </a:rPr>
            </a:br>
            <a:r>
              <a:rPr lang="en-US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hymn </a:t>
            </a:r>
            <a:r>
              <a:rPr lang="en-US" err="1">
                <a:ea typeface="+mn-lt"/>
                <a:cs typeface="+mn-lt"/>
              </a:rPr>
              <a:t>Unii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Europejskiej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>
                <a:ea typeface="+mn-lt"/>
                <a:cs typeface="+mn-lt"/>
              </a:rPr>
              <a:t>Ten </a:t>
            </a:r>
            <a:r>
              <a:rPr lang="en-US" dirty="0" err="1">
                <a:ea typeface="+mn-lt"/>
                <a:cs typeface="+mn-lt"/>
              </a:rPr>
              <a:t>kompozytor</a:t>
            </a:r>
            <a:r>
              <a:rPr lang="en-US" dirty="0">
                <a:ea typeface="+mn-lt"/>
                <a:cs typeface="+mn-lt"/>
              </a:rPr>
              <a:t> to Ludwig van Beethoven.</a:t>
            </a:r>
            <a:endParaRPr lang="en-US" dirty="0"/>
          </a:p>
          <a:p>
            <a:pPr>
              <a:buClr>
                <a:srgbClr val="C3B2A7"/>
              </a:buClr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4074C5-CE30-4C85-911A-0E8EF3A784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buClr>
                <a:srgbClr val="C3B2A7"/>
              </a:buClr>
            </a:pPr>
            <a:r>
              <a:rPr lang="en-US" sz="1800" dirty="0">
                <a:ea typeface="+mn-lt"/>
                <a:cs typeface="+mn-lt"/>
              </a:rPr>
              <a:t>Ta </a:t>
            </a:r>
            <a:r>
              <a:rPr lang="en-US" sz="1800" dirty="0" err="1">
                <a:ea typeface="+mn-lt"/>
                <a:cs typeface="+mn-lt"/>
              </a:rPr>
              <a:t>melodia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przypomina</a:t>
            </a:r>
            <a:r>
              <a:rPr lang="en-US" sz="1800" dirty="0">
                <a:ea typeface="+mn-lt"/>
                <a:cs typeface="+mn-lt"/>
              </a:rPr>
              <a:t>, jak </a:t>
            </a:r>
            <a:r>
              <a:rPr lang="en-US" sz="1800" dirty="0" err="1">
                <a:ea typeface="+mn-lt"/>
                <a:cs typeface="+mn-lt"/>
              </a:rPr>
              <a:t>ważne</a:t>
            </a:r>
            <a:r>
              <a:rPr lang="en-US" sz="1800" dirty="0">
                <a:ea typeface="+mn-lt"/>
                <a:cs typeface="+mn-lt"/>
              </a:rPr>
              <a:t> jest,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by </a:t>
            </a:r>
            <a:r>
              <a:rPr lang="en-US" sz="1800" dirty="0" err="1">
                <a:ea typeface="+mn-lt"/>
                <a:cs typeface="+mn-lt"/>
              </a:rPr>
              <a:t>ludzie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byli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wolni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i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żyli</a:t>
            </a:r>
            <a:r>
              <a:rPr lang="en-US" sz="1800" dirty="0">
                <a:ea typeface="+mn-lt"/>
                <a:cs typeface="+mn-lt"/>
              </a:rPr>
              <a:t> w </a:t>
            </a:r>
            <a:r>
              <a:rPr lang="en-US" sz="1800" dirty="0" err="1">
                <a:ea typeface="+mn-lt"/>
                <a:cs typeface="+mn-lt"/>
              </a:rPr>
              <a:t>pokoju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 err="1">
                <a:ea typeface="+mn-lt"/>
                <a:cs typeface="+mn-lt"/>
              </a:rPr>
              <a:t>oraz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się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wspierali</a:t>
            </a:r>
            <a:r>
              <a:rPr lang="en-US" sz="1800" dirty="0">
                <a:ea typeface="+mn-lt"/>
                <a:cs typeface="+mn-lt"/>
              </a:rPr>
              <a:t>.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Unia </a:t>
            </a:r>
            <a:r>
              <a:rPr lang="en-US" sz="1800" dirty="0" err="1">
                <a:ea typeface="+mn-lt"/>
                <a:cs typeface="+mn-lt"/>
              </a:rPr>
              <a:t>Europejska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wierzy</a:t>
            </a:r>
            <a:r>
              <a:rPr lang="en-US" sz="1800" dirty="0">
                <a:ea typeface="+mn-lt"/>
                <a:cs typeface="+mn-lt"/>
              </a:rPr>
              <a:t> w </a:t>
            </a:r>
            <a:r>
              <a:rPr lang="en-US" sz="1800" dirty="0" err="1">
                <a:ea typeface="+mn-lt"/>
                <a:cs typeface="+mn-lt"/>
              </a:rPr>
              <a:t>te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wartości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 err="1">
                <a:ea typeface="+mn-lt"/>
                <a:cs typeface="+mn-lt"/>
              </a:rPr>
              <a:t>i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dlatego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wybrała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tę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melodię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 err="1">
                <a:ea typeface="+mn-lt"/>
                <a:cs typeface="+mn-lt"/>
              </a:rPr>
              <a:t>na</a:t>
            </a:r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dirty="0" err="1">
                <a:ea typeface="+mn-lt"/>
                <a:cs typeface="+mn-lt"/>
              </a:rPr>
              <a:t>swój</a:t>
            </a:r>
            <a:r>
              <a:rPr lang="en-US" sz="1800" dirty="0">
                <a:ea typeface="+mn-lt"/>
                <a:cs typeface="+mn-lt"/>
              </a:rPr>
              <a:t> hymn.</a:t>
            </a:r>
            <a:endParaRPr lang="en-US"/>
          </a:p>
          <a:p>
            <a:pPr>
              <a:buClr>
                <a:srgbClr val="C3B2A7"/>
              </a:buClr>
            </a:pPr>
            <a:endParaRPr lang="en-US" dirty="0">
              <a:ea typeface="+mn-lt"/>
              <a:cs typeface="+mn-lt"/>
            </a:endParaRPr>
          </a:p>
          <a:p>
            <a:pPr>
              <a:buClr>
                <a:srgbClr val="C3B2A7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49717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FE13358E1E4B8488150CC0895190B47" ma:contentTypeVersion="9" ma:contentTypeDescription="Utwórz nowy dokument." ma:contentTypeScope="" ma:versionID="ff19083e7812753850dc823c6d7d841a">
  <xsd:schema xmlns:xsd="http://www.w3.org/2001/XMLSchema" xmlns:xs="http://www.w3.org/2001/XMLSchema" xmlns:p="http://schemas.microsoft.com/office/2006/metadata/properties" xmlns:ns2="b3e8bb3f-f872-45c9-914b-932ce6a453bf" targetNamespace="http://schemas.microsoft.com/office/2006/metadata/properties" ma:root="true" ma:fieldsID="3ac039971803c39b1089674504845dea" ns2:_="">
    <xsd:import namespace="b3e8bb3f-f872-45c9-914b-932ce6a453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8bb3f-f872-45c9-914b-932ce6a453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890A9B-35C7-486B-94FD-25D53E472DFF}"/>
</file>

<file path=customXml/itemProps2.xml><?xml version="1.0" encoding="utf-8"?>
<ds:datastoreItem xmlns:ds="http://schemas.openxmlformats.org/officeDocument/2006/customXml" ds:itemID="{1CE2F9F2-461F-4E86-AB54-2033290C3B13}"/>
</file>

<file path=customXml/itemProps3.xml><?xml version="1.0" encoding="utf-8"?>
<ds:datastoreItem xmlns:ds="http://schemas.openxmlformats.org/officeDocument/2006/customXml" ds:itemID="{1AA856D1-FA12-4081-8ED4-6F40DB4293F0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0</Words>
  <Application>Microsoft Office PowerPoint</Application>
  <PresentationFormat>Panoramiczny</PresentationFormat>
  <Paragraphs>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BohemianVTI</vt:lpstr>
      <vt:lpstr>UNIA EUROPEJSKA</vt:lpstr>
      <vt:lpstr>Prezentacja programu PowerPoint</vt:lpstr>
      <vt:lpstr>Kraje należące do Unii Europejskiej</vt:lpstr>
      <vt:lpstr>Etapy rozszerzania Unii</vt:lpstr>
      <vt:lpstr> Jak działa Unia Europejska </vt:lpstr>
      <vt:lpstr>Cele i wartości Unii Europejskiej </vt:lpstr>
      <vt:lpstr>                Pieniądz Unii </vt:lpstr>
      <vt:lpstr>               Strefa Schengen </vt:lpstr>
      <vt:lpstr>              Hymn europejski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</dc:title>
  <dc:creator/>
  <cp:lastModifiedBy>Paulina Kotulska</cp:lastModifiedBy>
  <cp:revision>371</cp:revision>
  <dcterms:created xsi:type="dcterms:W3CDTF">2021-05-07T19:47:38Z</dcterms:created>
  <dcterms:modified xsi:type="dcterms:W3CDTF">2021-05-09T17:08:55Z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0x010100CFE13358E1E4B8488150CC0895190B47</vt:lpwstr>
  </property>
</Properties>
</file>