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22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51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45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97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25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17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31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85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78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1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46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45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59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89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6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03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4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ED0024-C928-43FE-B397-41F7EB581ABB}" type="datetimeFigureOut">
              <a:rPr lang="pl-PL" smtClean="0"/>
              <a:t>07.06.2022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5287-96FD-4012-8F9A-72C0E2F432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06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9310" y="517112"/>
            <a:ext cx="7799079" cy="140053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Architektura nieożywiona z Rększowic i okolic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Zaczynamy!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65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Sanktuarium Najświętszego Serca Pana Jezusa w </a:t>
            </a:r>
            <a:r>
              <a:rPr lang="pl-PL" dirty="0"/>
              <a:t>R</a:t>
            </a:r>
            <a:r>
              <a:rPr lang="pl-PL" dirty="0" smtClean="0"/>
              <a:t>ększowicach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9100" y="2511380"/>
            <a:ext cx="8890754" cy="3737019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Kąt ostry</a:t>
            </a:r>
          </a:p>
          <a:p>
            <a:endParaRPr lang="pl-PL" sz="4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66" y="2614410"/>
            <a:ext cx="5028278" cy="34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Zespół Szkolno-Przedszkolny w Rększowicach</a:t>
            </a:r>
            <a:endParaRPr lang="pl-PL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18338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prostokąt</a:t>
            </a:r>
            <a:endParaRPr lang="pl-PL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47" y="2052918"/>
            <a:ext cx="8966469" cy="39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858497" cy="1400530"/>
          </a:xfrm>
        </p:spPr>
        <p:txBody>
          <a:bodyPr/>
          <a:lstStyle/>
          <a:p>
            <a:r>
              <a:rPr lang="pl-PL" sz="2800" dirty="0" smtClean="0">
                <a:latin typeface="Arial Black" panose="020B0A04020102020204" pitchFamily="34" charset="0"/>
              </a:rPr>
              <a:t>Rondo imienia Biskupa </a:t>
            </a:r>
            <a:r>
              <a:rPr lang="pl-PL" sz="2800" dirty="0">
                <a:latin typeface="Arial Black" panose="020B0A04020102020204" pitchFamily="34" charset="0"/>
              </a:rPr>
              <a:t>Franciszka </a:t>
            </a:r>
            <a:r>
              <a:rPr lang="pl-PL" sz="2800" dirty="0" err="1">
                <a:latin typeface="Arial Black" panose="020B0A04020102020204" pitchFamily="34" charset="0"/>
              </a:rPr>
              <a:t>Musiela</a:t>
            </a:r>
            <a:r>
              <a:rPr lang="pl-PL" sz="2800" dirty="0">
                <a:latin typeface="Arial Black" panose="020B0A04020102020204" pitchFamily="34" charset="0"/>
              </a:rPr>
              <a:t> w </a:t>
            </a:r>
            <a:r>
              <a:rPr lang="pl-PL" sz="2800" dirty="0" smtClean="0">
                <a:latin typeface="Arial Black" panose="020B0A04020102020204" pitchFamily="34" charset="0"/>
              </a:rPr>
              <a:t>Rększowicach</a:t>
            </a:r>
            <a:r>
              <a:rPr lang="pl-PL" sz="2800" dirty="0">
                <a:latin typeface="Arial Black" panose="020B0A04020102020204" pitchFamily="34" charset="0"/>
              </a:rPr>
              <a:t/>
            </a:r>
            <a:br>
              <a:rPr lang="pl-PL" sz="2800" dirty="0">
                <a:latin typeface="Arial Black" panose="020B0A04020102020204" pitchFamily="34" charset="0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3142445"/>
            <a:ext cx="8946541" cy="3105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Koło:]</a:t>
            </a:r>
            <a:endParaRPr lang="pl-PL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08" y="3747753"/>
            <a:ext cx="7118099" cy="29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Remiza w Rększowicach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Kąt prosty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88" y="2481894"/>
            <a:ext cx="7562850" cy="37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Kościół w </a:t>
            </a:r>
            <a:r>
              <a:rPr lang="pl-PL" dirty="0">
                <a:solidFill>
                  <a:srgbClr val="00B0F0"/>
                </a:solidFill>
                <a:latin typeface="Arial Black" panose="020B0A04020102020204" pitchFamily="34" charset="0"/>
              </a:rPr>
              <a:t>R</a:t>
            </a:r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ększowicach</a:t>
            </a:r>
            <a:endParaRPr lang="pl-P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Odcinki równoległe do siebie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18" y="2603204"/>
            <a:ext cx="5894433" cy="33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Sklep Lewiatan</a:t>
            </a:r>
            <a:endParaRPr lang="pl-P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Kąt rozwarty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06" y="2512514"/>
            <a:ext cx="5542247" cy="37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Koniec</a:t>
            </a:r>
            <a:endParaRPr lang="pl-PL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DZIĘKUJE ZA UWAGĘ</a:t>
            </a:r>
          </a:p>
          <a:p>
            <a:endParaRPr lang="pl-PL" dirty="0">
              <a:latin typeface="Arial Black" panose="020B0A04020102020204" pitchFamily="34" charset="0"/>
            </a:endParaRPr>
          </a:p>
          <a:p>
            <a:endParaRPr lang="pl-PL" dirty="0" smtClean="0">
              <a:latin typeface="Arial Black" panose="020B0A04020102020204" pitchFamily="34" charset="0"/>
            </a:endParaRP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Opracował </a:t>
            </a:r>
            <a:r>
              <a:rPr lang="pl-PL" dirty="0">
                <a:solidFill>
                  <a:srgbClr val="FFFF00"/>
                </a:solidFill>
                <a:latin typeface="Arial Black" panose="020B0A04020102020204" pitchFamily="34" charset="0"/>
              </a:rPr>
              <a:t>W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iktor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Henkiel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kl.5</a:t>
            </a:r>
          </a:p>
          <a:p>
            <a:endParaRPr lang="pl-PL" dirty="0">
              <a:latin typeface="Arial Black" panose="020B0A04020102020204" pitchFamily="34" charset="0"/>
            </a:endParaRPr>
          </a:p>
          <a:p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55</Words>
  <Application>Microsoft Office PowerPoint</Application>
  <PresentationFormat>Panoramiczny</PresentationFormat>
  <Paragraphs>29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Wingdings 3</vt:lpstr>
      <vt:lpstr>Jon</vt:lpstr>
      <vt:lpstr>Architektura nieożywiona z Rększowic i okolic</vt:lpstr>
      <vt:lpstr>Sanktuarium Najświętszego Serca Pana Jezusa w Rększowicach</vt:lpstr>
      <vt:lpstr>Zespół Szkolno-Przedszkolny w Rększowicach</vt:lpstr>
      <vt:lpstr>Rondo imienia Biskupa Franciszka Musiela w Rększowicach </vt:lpstr>
      <vt:lpstr>Remiza w Rększowicach</vt:lpstr>
      <vt:lpstr>Kościół w Rększowicach</vt:lpstr>
      <vt:lpstr>Sklep Lewiatan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nieożywiona</dc:title>
  <dc:creator>Uczeń</dc:creator>
  <cp:lastModifiedBy>Uczeń</cp:lastModifiedBy>
  <cp:revision>8</cp:revision>
  <dcterms:created xsi:type="dcterms:W3CDTF">2022-06-06T06:57:26Z</dcterms:created>
  <dcterms:modified xsi:type="dcterms:W3CDTF">2022-06-07T06:32:24Z</dcterms:modified>
</cp:coreProperties>
</file>