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71AB678-D0CB-467C-8349-57A1B926AEE7}">
          <p14:sldIdLst>
            <p14:sldId id="256"/>
            <p14:sldId id="257"/>
            <p14:sldId id="261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</p14:sldIdLst>
        </p14:section>
        <p14:section name="Sekcja bez tytułu" id="{E31DFB1F-BE2C-4444-851C-18C6FD73A1A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8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1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14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6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4220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6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9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8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3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2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2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2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1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160589"/>
            <a:ext cx="4183062" cy="2676120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Moja prababcia Marianna i jej mąż, mój pradziadek Stanisław,</a:t>
            </a:r>
          </a:p>
          <a:p>
            <a:r>
              <a:rPr lang="pl-PL" dirty="0" smtClean="0"/>
              <a:t>Zdjęcie z roku 1965.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30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53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Rok szkolny 1963/1964</a:t>
            </a:r>
          </a:p>
          <a:p>
            <a:r>
              <a:rPr lang="pl-PL" dirty="0" smtClean="0"/>
              <a:t>Zdjęcie na tle starego, drewnianego budynku szkoły w Rększowicach,</a:t>
            </a:r>
          </a:p>
          <a:p>
            <a:r>
              <a:rPr lang="pl-PL" dirty="0" smtClean="0"/>
              <a:t>Moja babcia Stanisława – drugi rząd, druga z prawej strony.</a:t>
            </a:r>
          </a:p>
          <a:p>
            <a:endParaRPr lang="pl-PL" dirty="0"/>
          </a:p>
        </p:txBody>
      </p:sp>
      <p:pic>
        <p:nvPicPr>
          <p:cNvPr id="7" name="Symbol zastępczy zawartości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4183062" cy="3076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0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Rok szkolny 1953/1954,</a:t>
            </a:r>
          </a:p>
          <a:p>
            <a:r>
              <a:rPr lang="pl-PL" dirty="0" smtClean="0"/>
              <a:t>Wszystkie dzieci ze szkoły w Rększowicach z nauczycielką – panią Jędrzejczyk.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4183062" cy="3107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4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Rok szkolny 1963/1964,</a:t>
            </a:r>
          </a:p>
          <a:p>
            <a:r>
              <a:rPr lang="pl-PL" dirty="0" smtClean="0"/>
              <a:t>Moja babcia w VII klasie,</a:t>
            </a:r>
          </a:p>
          <a:p>
            <a:r>
              <a:rPr lang="pl-PL" dirty="0" smtClean="0"/>
              <a:t>Zdjęcie na tle starego, drewnianego budynku szkoły w Rększowicach</a:t>
            </a:r>
            <a:r>
              <a:rPr lang="pl-PL" dirty="0"/>
              <a:t>.</a:t>
            </a:r>
            <a:endParaRPr lang="pl-PL" dirty="0" smtClean="0"/>
          </a:p>
        </p:txBody>
      </p:sp>
      <p:pic>
        <p:nvPicPr>
          <p:cNvPr id="5" name="Symbol zastępczy zawartości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2" y="1878423"/>
            <a:ext cx="2901889" cy="4162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9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195" y="2221237"/>
            <a:ext cx="4183062" cy="3207315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9968" y="1838617"/>
            <a:ext cx="4184034" cy="3880773"/>
          </a:xfrm>
        </p:spPr>
        <p:txBody>
          <a:bodyPr/>
          <a:lstStyle/>
          <a:p>
            <a:r>
              <a:rPr lang="pl-PL" dirty="0" smtClean="0"/>
              <a:t>Rok szkolny 1966/1967,</a:t>
            </a:r>
          </a:p>
          <a:p>
            <a:r>
              <a:rPr lang="pl-PL" dirty="0" smtClean="0"/>
              <a:t>Brat mojej babci – Irek w klasie III, górny rząd, trzeci od prawej strony,</a:t>
            </a:r>
          </a:p>
          <a:p>
            <a:r>
              <a:rPr lang="pl-PL" dirty="0" smtClean="0"/>
              <a:t>Zdjęcie z lekcji religii.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79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Rok szkolny 1954/1955,</a:t>
            </a:r>
          </a:p>
          <a:p>
            <a:r>
              <a:rPr lang="pl-PL" dirty="0" smtClean="0"/>
              <a:t>Wszystkie dzieci ze szkoły w Rększowicach, zdjęcie przed salą lekcyjną w prywatnym budynku mieszkalnym w Rększowicach,</a:t>
            </a:r>
          </a:p>
          <a:p>
            <a:r>
              <a:rPr lang="pl-PL" dirty="0" smtClean="0"/>
              <a:t>11 letni brat mojej babci – Heniek – pierwszy z prawej, w drzwiach.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4183062" cy="284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3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2748" y="1684070"/>
            <a:ext cx="3333342" cy="4450805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75668" y="1969085"/>
            <a:ext cx="4184034" cy="3880773"/>
          </a:xfrm>
        </p:spPr>
        <p:txBody>
          <a:bodyPr/>
          <a:lstStyle/>
          <a:p>
            <a:r>
              <a:rPr lang="pl-PL" dirty="0" smtClean="0"/>
              <a:t>Moja </a:t>
            </a:r>
            <a:r>
              <a:rPr lang="pl-PL" dirty="0" err="1" smtClean="0"/>
              <a:t>prapraprababcia</a:t>
            </a:r>
            <a:r>
              <a:rPr lang="pl-PL" dirty="0" smtClean="0"/>
              <a:t> Hanna Mierzwińska,</a:t>
            </a:r>
          </a:p>
          <a:p>
            <a:r>
              <a:rPr lang="pl-PL" dirty="0" smtClean="0"/>
              <a:t>Zdjęcie z dowodu osobistego, z około 1915 roku, </a:t>
            </a:r>
          </a:p>
          <a:p>
            <a:r>
              <a:rPr lang="pl-PL" dirty="0" err="1" smtClean="0"/>
              <a:t>Prapraprababcia</a:t>
            </a:r>
            <a:r>
              <a:rPr lang="pl-PL" dirty="0" smtClean="0"/>
              <a:t> urodziła się w 1866 roku.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57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7781" y="1812858"/>
            <a:ext cx="2966257" cy="3881437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975668" y="1871961"/>
            <a:ext cx="4184034" cy="3880773"/>
          </a:xfrm>
        </p:spPr>
        <p:txBody>
          <a:bodyPr/>
          <a:lstStyle/>
          <a:p>
            <a:r>
              <a:rPr lang="pl-PL" dirty="0" smtClean="0"/>
              <a:t>Mój prapradziadek Franciszek Badora z synami: Franciszkiem i Władysławem. Prapradziadek miał jeszcze syna Stanisława i córkę Mariannę czyli moją prababcię,</a:t>
            </a:r>
          </a:p>
          <a:p>
            <a:r>
              <a:rPr lang="pl-PL" dirty="0" smtClean="0"/>
              <a:t>Zdjęcie wykonane w Częstochowie, około 1930 roku.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3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Szkoła pamięta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131" y="2080254"/>
            <a:ext cx="2839493" cy="3881437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Moja praprababcia Józefa, żona Mateusza. Mama Franciszka, Władysława, Stanisława i Marianny,</a:t>
            </a:r>
          </a:p>
          <a:p>
            <a:r>
              <a:rPr lang="pl-PL" dirty="0" smtClean="0"/>
              <a:t>Zdjęcie z roku około 1935,</a:t>
            </a:r>
          </a:p>
          <a:p>
            <a:r>
              <a:rPr lang="pl-PL" dirty="0" smtClean="0"/>
              <a:t>Praprababcia Józefa urodziła się w 1886 roku.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171</TotalTime>
  <Words>250</Words>
  <Application>Microsoft Office PowerPoint</Application>
  <PresentationFormat>Panoramiczny</PresentationFormat>
  <Paragraphs>35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Szkoła pamięta</vt:lpstr>
      <vt:lpstr>Szkoła pamięta</vt:lpstr>
      <vt:lpstr>Szkoła pamięta</vt:lpstr>
      <vt:lpstr>Szkoła pamięta</vt:lpstr>
      <vt:lpstr>Szkoła pamięta</vt:lpstr>
      <vt:lpstr>Szkoła pamięta</vt:lpstr>
      <vt:lpstr>Szkoła pamięta</vt:lpstr>
      <vt:lpstr>Szkoła pamięta</vt:lpstr>
      <vt:lpstr>Szkoła pamięta</vt:lpstr>
      <vt:lpstr>Szkoła pamięta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pamięta</dc:title>
  <dc:creator>Zosia</dc:creator>
  <cp:lastModifiedBy>konradek@poczta.onet.pl</cp:lastModifiedBy>
  <cp:revision>9</cp:revision>
  <dcterms:created xsi:type="dcterms:W3CDTF">2022-10-27T03:11:43Z</dcterms:created>
  <dcterms:modified xsi:type="dcterms:W3CDTF">2022-11-16T09:55:34Z</dcterms:modified>
</cp:coreProperties>
</file>