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9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4" r:id="rId18"/>
    <p:sldId id="335" r:id="rId19"/>
    <p:sldId id="336" r:id="rId20"/>
    <p:sldId id="337" r:id="rId21"/>
    <p:sldId id="315" r:id="rId22"/>
    <p:sldId id="277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741" autoAdjust="0"/>
    <p:restoredTop sz="94660"/>
  </p:normalViewPr>
  <p:slideViewPr>
    <p:cSldViewPr snapToGrid="0">
      <p:cViewPr varScale="1">
        <p:scale>
          <a:sx n="54" d="100"/>
          <a:sy n="54" d="100"/>
        </p:scale>
        <p:origin x="64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D6267-1C91-4D46-B7B3-64C9F15ED73C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6769A-CD28-44C6-8C4D-7BA632A74B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95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6769A-CD28-44C6-8C4D-7BA632A74BC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91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27434-01B8-492F-83E3-CE1AB0683E0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97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130D18-758A-03E1-C278-03336578C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3E0F685-C14B-6A51-E135-9D154CD7D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702A54-1E97-2264-29BC-C2E89FC6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A16A38-8137-8179-5AE5-4ABE7AE3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86CF3F-1056-712B-2269-D2F74A38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61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363F0-B856-934D-BA8B-39304860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2E89EF-6C31-1AF3-0358-2153505F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EAF9F8-12F7-CE33-C110-8CE6AC98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C6F765-3EC5-C42F-1ADA-B961F7EA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5449CA-4C04-6AA4-AC7C-764F1AA5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43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44B2354-F17C-B4E7-D80B-7EE281DD8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F4A8102-19D6-ED73-3BCE-8B436390E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E106FF-5F4A-4F14-2B7E-E7FBF502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65F3E0-CC8B-9A76-6E7B-132876E5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E40547-10A0-74DB-0BC1-B53E4628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9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104B7E-923E-6964-E3A8-B24B438C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8389EC-939B-AA1F-69AC-7E5568181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D0B450-1A04-9AC2-2E62-0B0EAFBE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52D73F-252A-B9A4-D728-A1CCF451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FD6AD-71DF-572D-BEBF-00411DAB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24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E1EDBF-2C1D-53BE-71C9-1AF98814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7D9D11-ABAD-EA6F-B5E4-C37ED1C84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26601E-EF39-6F0B-B113-CC73E0A0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A5B63D-DF68-DEA4-71CA-E61DBBCC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5B1F14-18A4-D923-AD86-BFF497A2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61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4BA94-CA72-F686-8F6A-BEF9BEA9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786EE9-5129-51C4-F405-69D9A4360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E3199B-E9E3-584C-41EB-C1F805C8A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C506844-8719-C88A-8A88-4B175CF7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73F02F-6BA2-8AEE-B9B1-26621DCE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AE677E-2C3C-3758-8815-882C7691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15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FFB0CE-2B6A-6A78-77B2-9C29BB04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20A3CD-9C7E-6832-9390-0EB949F8E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49CC57-3571-84A2-4CA3-DD5D14CC1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0938837-BD5F-F4AB-3DA2-3786B8718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725D501-78F0-3511-CFBC-9D119B08B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2B01891-CAD9-BC49-CC8E-2CBAE7DB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9F96486-9EC1-E88A-5DBA-C301B60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E70635F-05E7-1477-056A-75842513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29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01D4A8-4375-7224-220B-BA317861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9F40A74-2527-4534-CE6C-882C6EF4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427134B-8A43-8601-1B0A-C59E73CF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2EC750-DEB2-5655-C740-7AAAEE71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8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E19B195-022A-F64E-D8E7-B324F338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1EF0409-7A18-574E-E549-DCAE88F8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E0B082-64DE-8796-CA1F-EDC963C0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21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2623E8-0DCC-1798-28CB-9BD55861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86A3C9-C6D3-E6C1-4253-5E2336EC8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835779-338E-3C69-4540-C8E06F41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E7820D-887B-9363-834F-7AC101595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33819F-7892-839B-D228-006039C2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018E70-0466-D820-5C4D-AC3AE4D3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96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53AC1-7C6C-D695-0E3C-453C37A4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87D7D67-3D93-DAB3-FEA8-CB4FE5140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F53E45F-0A07-06A5-14DE-5E5484F17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F90BBC-7EED-DE8B-2A71-BD2C8A854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2091D8-D8BB-8D73-7BD1-B76E09D3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3251AD-01E5-5A52-EAC8-DAEF8FF0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26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8E244EF-E7CA-9A82-4FD7-D1905232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89EB72-06D6-9287-DAFD-874ECB24F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AB8BE8-A0CD-2FA1-975F-208275277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58E44-AADD-4F10-A4E0-34957D98AF56}" type="datetimeFigureOut">
              <a:rPr lang="pl-PL" smtClean="0"/>
              <a:t>19.04.2024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990A26-86F5-606D-B621-C35ADE808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0A0EB8-5815-61F3-9D74-EAB03932D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65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video" Target="../media/media1.wmv"/><Relationship Id="rId7" Type="http://schemas.openxmlformats.org/officeDocument/2006/relationships/oleObject" Target="../embeddings/oleObject1.bin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4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diagram&#10;&#10;Opis wygenerowany automatycznie">
            <a:extLst>
              <a:ext uri="{FF2B5EF4-FFF2-40B4-BE49-F238E27FC236}">
                <a16:creationId xmlns:a16="http://schemas.microsoft.com/office/drawing/2014/main" id="{6B8A4E58-24FC-ACD7-890A-AA89BE90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1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9799FAB-4AF7-B6B1-91AC-D0821EB63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4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63DA255-1264-CC88-CEC7-F496AF139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823BC2C-2B2F-5F02-9392-4E53ECF4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FD3EB28-96C1-1775-0B56-B145812B9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E51F2FB-660A-13B3-D4A4-F7A145C8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9F1135-FDE9-8C4F-3267-DC33885C2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E003463-EE59-BC93-066C-432D8FC70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14EF979-FBEF-E545-4097-758EC1999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5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diagram&#10;&#10;Opis wygenerowany automatycznie">
            <a:extLst>
              <a:ext uri="{FF2B5EF4-FFF2-40B4-BE49-F238E27FC236}">
                <a16:creationId xmlns:a16="http://schemas.microsoft.com/office/drawing/2014/main" id="{3B9FF340-BC4F-D5E1-4A01-BA4F1FADE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3868E00-615E-E91C-A854-E0BB788BD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995EB11-6066-A189-8E60-C1952F00E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609128F2-1C21-F0C8-5644-D03BDEA31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3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_kampania #NBADK">
            <a:hlinkClick r:id="" action="ppaction://media"/>
            <a:extLst>
              <a:ext uri="{FF2B5EF4-FFF2-40B4-BE49-F238E27FC236}">
                <a16:creationId xmlns:a16="http://schemas.microsoft.com/office/drawing/2014/main" id="{E96EEE1E-76B5-D2EA-1719-A5AB48EAEC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623" y="1333574"/>
            <a:ext cx="10629156" cy="502403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DB065BA2-6A78-F474-0AD5-4039C1F25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145437"/>
              </p:ext>
            </p:extLst>
          </p:nvPr>
        </p:nvGraphicFramePr>
        <p:xfrm>
          <a:off x="9010577" y="3845591"/>
          <a:ext cx="2745064" cy="230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203200" imgH="1838880" progId="CorelDraw.Graphic.15">
                  <p:embed/>
                </p:oleObj>
              </mc:Choice>
              <mc:Fallback>
                <p:oleObj r:id="rId7" imgW="2203200" imgH="1838880" progId="CorelDraw.Graphic.15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DB065BA2-6A78-F474-0AD5-4039C1F25D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577" y="3845591"/>
                        <a:ext cx="2745064" cy="2301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a 12" descr="Kamera wideo z wypełnieniem pełnym">
            <a:extLst>
              <a:ext uri="{FF2B5EF4-FFF2-40B4-BE49-F238E27FC236}">
                <a16:creationId xmlns:a16="http://schemas.microsoft.com/office/drawing/2014/main" id="{B3049B7A-48A1-5B40-3094-0485434274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6637" y="5738326"/>
            <a:ext cx="700499" cy="7004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21B0B4A-130F-6263-4669-3D2AC578A2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4" y="406324"/>
            <a:ext cx="9326252" cy="608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3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5"/>
    </mc:Choice>
    <mc:Fallback xmlns="">
      <p:transition spd="slow" advTm="3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9" objId="4"/>
        <p14:stopEvt time="29452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64C3C8-3B89-9785-A16D-3CDB9F940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7273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808B32F-F782-FA37-26C2-D21E7E83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2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BFF266-2D59-7B27-072A-88F939DD7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18BD688-5A5C-DE0F-7A40-9EE7C496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A339D61-A00C-E3BC-F899-047D95B0F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1F64A22-5826-7D0B-4467-67F3F578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7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7E13C9D-3A19-193F-15DD-1B3EF92E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B46C0D7-3041-BAAA-BC01-7DFE8844D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8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</Words>
  <Application>Microsoft Office PowerPoint</Application>
  <PresentationFormat>Panoramiczny</PresentationFormat>
  <Paragraphs>2</Paragraphs>
  <Slides>22</Slides>
  <Notes>2</Notes>
  <HiddenSlides>0</HiddenSlides>
  <MMClips>1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CorelDraw.Graphic.15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WSSE Katowice - Weronika Sorokowska</dc:creator>
  <cp:lastModifiedBy>PSSE Częstochowa - Alicja Ciastko</cp:lastModifiedBy>
  <cp:revision>11</cp:revision>
  <dcterms:created xsi:type="dcterms:W3CDTF">2023-02-06T07:12:56Z</dcterms:created>
  <dcterms:modified xsi:type="dcterms:W3CDTF">2024-04-19T12:41:50Z</dcterms:modified>
</cp:coreProperties>
</file>